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media/image45.jpg" ContentType="image/jpg"/>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939" r:id="rId2"/>
    <p:sldId id="257" r:id="rId3"/>
    <p:sldId id="1030" r:id="rId4"/>
    <p:sldId id="1045" r:id="rId5"/>
    <p:sldId id="1046" r:id="rId6"/>
    <p:sldId id="1052" r:id="rId7"/>
    <p:sldId id="1047" r:id="rId8"/>
    <p:sldId id="1048" r:id="rId9"/>
    <p:sldId id="1049" r:id="rId10"/>
    <p:sldId id="1050" r:id="rId11"/>
    <p:sldId id="1051" r:id="rId12"/>
    <p:sldId id="1044" r:id="rId13"/>
    <p:sldId id="1014" r:id="rId14"/>
  </p:sldIdLst>
  <p:sldSz cx="9144000" cy="5143500" type="screen16x9"/>
  <p:notesSz cx="6858000" cy="9144000"/>
  <p:embeddedFontLst>
    <p:embeddedFont>
      <p:font typeface="SimSun" panose="02010600030101010101" pitchFamily="2" charset="-122"/>
      <p:regular r:id="rId16"/>
    </p:embeddedFont>
    <p:embeddedFont>
      <p:font typeface="Calibri" panose="020F0502020204030204" pitchFamily="34" charset="0"/>
      <p:regular r:id="rId17"/>
      <p:bold r:id="rId18"/>
      <p:italic r:id="rId19"/>
      <p:boldItalic r:id="rId20"/>
    </p:embeddedFont>
    <p:embeddedFont>
      <p:font typeface="Noto Sans Symbols" panose="020B0604020202020204" charset="0"/>
      <p:regular r:id="rId21"/>
      <p:bold r:id="rId22"/>
      <p:italic r:id="rId23"/>
      <p:boldItalic r:id="rId24"/>
    </p:embeddedFont>
    <p:embeddedFont>
      <p:font typeface="Palatino Linotype" panose="02040502050505030304" pitchFamily="18" charset="0"/>
      <p:regular r:id="rId25"/>
      <p:bold r:id="rId26"/>
      <p:italic r:id="rId27"/>
      <p:boldItalic r:id="rId28"/>
    </p:embeddedFont>
    <p:embeddedFont>
      <p:font typeface="Public Sans" panose="020B0604020202020204" charset="0"/>
      <p:regular r:id="rId29"/>
      <p:bold r:id="rId30"/>
      <p:italic r:id="rId31"/>
      <p:boldItalic r:id="rId32"/>
    </p:embeddedFont>
    <p:embeddedFont>
      <p:font typeface="Segoe UI Emoji" panose="020B0502040204020203" pitchFamily="34" charset="0"/>
      <p:regular r:id="rId33"/>
    </p:embeddedFont>
    <p:embeddedFont>
      <p:font typeface="Trebuchet MS" panose="020B0603020202020204" pitchFamily="3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218" roundtripDataSignature="AMtx7mhygj3pJX0gNDob92vJYq78sG9pW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66E"/>
    <a:srgbClr val="22366A"/>
    <a:srgbClr val="6C8DAE"/>
    <a:srgbClr val="0F467C"/>
    <a:srgbClr val="BD8738"/>
    <a:srgbClr val="BC7D2C"/>
    <a:srgbClr val="114F8D"/>
    <a:srgbClr val="152889"/>
    <a:srgbClr val="B2031D"/>
    <a:srgbClr val="E3D8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30" autoAdjust="0"/>
    <p:restoredTop sz="95680" autoAdjust="0"/>
  </p:normalViewPr>
  <p:slideViewPr>
    <p:cSldViewPr snapToGrid="0">
      <p:cViewPr varScale="1">
        <p:scale>
          <a:sx n="94" d="100"/>
          <a:sy n="94" d="100"/>
        </p:scale>
        <p:origin x="1122" y="90"/>
      </p:cViewPr>
      <p:guideLst>
        <p:guide orient="horz" pos="2395"/>
        <p:guide pos="2880"/>
        <p:guide orient="horz" pos="1429"/>
        <p:guide pos="423"/>
        <p:guide orient="horz" pos="158"/>
        <p:guide orient="horz" pos="2787"/>
        <p:guide pos="2001"/>
        <p:guide pos="338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21" Type="http://schemas.openxmlformats.org/officeDocument/2006/relationships/font" Target="fonts/font6.fntdata"/><Relationship Id="rId34" Type="http://schemas.openxmlformats.org/officeDocument/2006/relationships/font" Target="fonts/font19.fntdata"/><Relationship Id="rId7" Type="http://schemas.openxmlformats.org/officeDocument/2006/relationships/slide" Target="slides/slide6.xml"/><Relationship Id="rId218" Type="http://customschemas.google.com/relationships/presentationmetadata" Target="meta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22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font" Target="fonts/font22.fntdata"/><Relationship Id="rId22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8" Type="http://schemas.openxmlformats.org/officeDocument/2006/relationships/slide" Target="slides/slide7.xml"/><Relationship Id="rId219" Type="http://schemas.openxmlformats.org/officeDocument/2006/relationships/presProps" Target="presProps.xml"/><Relationship Id="rId3" Type="http://schemas.openxmlformats.org/officeDocument/2006/relationships/slide" Target="slides/slide2.xml"/><Relationship Id="rId222"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png"/><Relationship Id="rId1" Type="http://schemas.openxmlformats.org/officeDocument/2006/relationships/slideMaster" Target="../slideMasters/slideMaster1.xml"/><Relationship Id="rId4" Type="http://schemas.openxmlformats.org/officeDocument/2006/relationships/image" Target="../media/image34.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5.png"/><Relationship Id="rId1" Type="http://schemas.openxmlformats.org/officeDocument/2006/relationships/slideMaster" Target="../slideMasters/slideMaster1.xml"/><Relationship Id="rId5" Type="http://schemas.openxmlformats.org/officeDocument/2006/relationships/image" Target="../media/image37.png"/><Relationship Id="rId4" Type="http://schemas.openxmlformats.org/officeDocument/2006/relationships/image" Target="../media/image36.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8.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jp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0.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0.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1.png"/><Relationship Id="rId1" Type="http://schemas.openxmlformats.org/officeDocument/2006/relationships/slideMaster" Target="../slideMasters/slideMaster1.xml"/><Relationship Id="rId4" Type="http://schemas.openxmlformats.org/officeDocument/2006/relationships/image" Target="../media/image42.jp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3.jp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5.sv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reserve="1" userDrawn="1">
  <p:cSld name="First page 2">
    <p:spTree>
      <p:nvGrpSpPr>
        <p:cNvPr id="1" name="Shape 12"/>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65C87C49-393E-4EC3-8EBA-8260E3C00781}"/>
              </a:ext>
            </a:extLst>
          </p:cNvPr>
          <p:cNvPicPr>
            <a:picLocks noChangeAspect="1"/>
          </p:cNvPicPr>
          <p:nvPr userDrawn="1"/>
        </p:nvPicPr>
        <p:blipFill>
          <a:blip r:embed="rId2"/>
          <a:stretch>
            <a:fillRect/>
          </a:stretch>
        </p:blipFill>
        <p:spPr>
          <a:xfrm>
            <a:off x="0" y="4141"/>
            <a:ext cx="9144000" cy="5135217"/>
          </a:xfrm>
          <a:prstGeom prst="rect">
            <a:avLst/>
          </a:prstGeom>
        </p:spPr>
      </p:pic>
      <p:cxnSp>
        <p:nvCxnSpPr>
          <p:cNvPr id="4" name="Google Shape;131;p215">
            <a:extLst>
              <a:ext uri="{FF2B5EF4-FFF2-40B4-BE49-F238E27FC236}">
                <a16:creationId xmlns:a16="http://schemas.microsoft.com/office/drawing/2014/main" id="{FCCEB412-AFE0-83DC-9D2D-2FE57ACD91E9}"/>
              </a:ext>
            </a:extLst>
          </p:cNvPr>
          <p:cNvCxnSpPr>
            <a:cxnSpLocks/>
          </p:cNvCxnSpPr>
          <p:nvPr userDrawn="1"/>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18" name="Text Placeholder 16">
            <a:extLst>
              <a:ext uri="{FF2B5EF4-FFF2-40B4-BE49-F238E27FC236}">
                <a16:creationId xmlns:a16="http://schemas.microsoft.com/office/drawing/2014/main" id="{E4F24F4E-3379-1FF8-7DC2-9A8E27ABBFE8}"/>
              </a:ext>
            </a:extLst>
          </p:cNvPr>
          <p:cNvSpPr>
            <a:spLocks noGrp="1"/>
          </p:cNvSpPr>
          <p:nvPr>
            <p:ph type="body" sz="quarter" idx="11"/>
          </p:nvPr>
        </p:nvSpPr>
        <p:spPr>
          <a:xfrm>
            <a:off x="261254" y="2640951"/>
            <a:ext cx="3311679" cy="440556"/>
          </a:xfrm>
          <a:prstGeom prst="rect">
            <a:avLst/>
          </a:prstGeom>
        </p:spPr>
        <p:txBody>
          <a:bodyPr/>
          <a:lstStyle>
            <a:lvl1pPr>
              <a:defRPr sz="2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870726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978A1E7D-CEE6-FDE2-538F-61CF8CF5CD8B}"/>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75125760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02;p40" descr="Background pattern&#10;&#10;Description automatically generated with medium confidence">
            <a:extLst>
              <a:ext uri="{FF2B5EF4-FFF2-40B4-BE49-F238E27FC236}">
                <a16:creationId xmlns:a16="http://schemas.microsoft.com/office/drawing/2014/main" id="{D7DC5B5A-E77D-1DB0-4BEA-9DE2B58CFC39}"/>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103;p40" descr="A group of people sitting at a table&#10;&#10;Description automatically generated with low confidence">
            <a:extLst>
              <a:ext uri="{FF2B5EF4-FFF2-40B4-BE49-F238E27FC236}">
                <a16:creationId xmlns:a16="http://schemas.microsoft.com/office/drawing/2014/main" id="{0C270861-4395-9818-4594-D0FC73143EBF}"/>
              </a:ext>
            </a:extLst>
          </p:cNvPr>
          <p:cNvPicPr preferRelativeResize="0"/>
          <p:nvPr userDrawn="1"/>
        </p:nvPicPr>
        <p:blipFill rotWithShape="1">
          <a:blip r:embed="rId3">
            <a:alphaModFix/>
          </a:blip>
          <a:srcRect l="11613" t="29182"/>
          <a:stretch/>
        </p:blipFill>
        <p:spPr>
          <a:xfrm>
            <a:off x="4864308" y="0"/>
            <a:ext cx="4279692" cy="5143500"/>
          </a:xfrm>
          <a:prstGeom prst="rect">
            <a:avLst/>
          </a:prstGeom>
          <a:noFill/>
          <a:ln>
            <a:noFill/>
          </a:ln>
        </p:spPr>
      </p:pic>
      <p:pic>
        <p:nvPicPr>
          <p:cNvPr id="7" name="Google Shape;27;p33" descr="Shape&#10;&#10;Description automatically generated with low confidence">
            <a:extLst>
              <a:ext uri="{FF2B5EF4-FFF2-40B4-BE49-F238E27FC236}">
                <a16:creationId xmlns:a16="http://schemas.microsoft.com/office/drawing/2014/main" id="{22D4393B-E3C3-77F2-3BA6-9C70462A933D}"/>
              </a:ext>
            </a:extLst>
          </p:cNvPr>
          <p:cNvPicPr preferRelativeResize="0"/>
          <p:nvPr userDrawn="1"/>
        </p:nvPicPr>
        <p:blipFill rotWithShape="1">
          <a:blip r:embed="rId4">
            <a:alphaModFix/>
          </a:blip>
          <a:srcRect/>
          <a:stretch/>
        </p:blipFill>
        <p:spPr>
          <a:xfrm>
            <a:off x="0" y="0"/>
            <a:ext cx="9144000" cy="5143500"/>
          </a:xfrm>
          <a:prstGeom prst="rect">
            <a:avLst/>
          </a:prstGeom>
          <a:noFill/>
          <a:ln>
            <a:noFill/>
          </a:ln>
        </p:spPr>
      </p:pic>
      <p:sp>
        <p:nvSpPr>
          <p:cNvPr id="4" name="Google Shape;105;p40">
            <a:extLst>
              <a:ext uri="{FF2B5EF4-FFF2-40B4-BE49-F238E27FC236}">
                <a16:creationId xmlns:a16="http://schemas.microsoft.com/office/drawing/2014/main" id="{9937CF76-8657-42F6-47AA-704424092896}"/>
              </a:ext>
            </a:extLst>
          </p:cNvPr>
          <p:cNvSpPr/>
          <p:nvPr userDrawn="1"/>
        </p:nvSpPr>
        <p:spPr>
          <a:xfrm>
            <a:off x="0" y="1107751"/>
            <a:ext cx="4864308" cy="292799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5" name="Google Shape;106;p40">
            <a:extLst>
              <a:ext uri="{FF2B5EF4-FFF2-40B4-BE49-F238E27FC236}">
                <a16:creationId xmlns:a16="http://schemas.microsoft.com/office/drawing/2014/main" id="{096EF65E-6F1B-BD03-63A2-00CC40F3A2A0}"/>
              </a:ext>
            </a:extLst>
          </p:cNvPr>
          <p:cNvSpPr/>
          <p:nvPr userDrawn="1"/>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 name="Google Shape;50;p35">
            <a:extLst>
              <a:ext uri="{FF2B5EF4-FFF2-40B4-BE49-F238E27FC236}">
                <a16:creationId xmlns:a16="http://schemas.microsoft.com/office/drawing/2014/main" id="{0FCA1A21-5F0D-5E92-F2F1-DDCAEB7B0CC1}"/>
              </a:ext>
            </a:extLst>
          </p:cNvPr>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2000" b="1" i="1">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Text Placeholder 16">
            <a:extLst>
              <a:ext uri="{FF2B5EF4-FFF2-40B4-BE49-F238E27FC236}">
                <a16:creationId xmlns:a16="http://schemas.microsoft.com/office/drawing/2014/main" id="{1844FC2D-13DD-293A-3762-F13EA1E08AC1}"/>
              </a:ext>
            </a:extLst>
          </p:cNvPr>
          <p:cNvSpPr>
            <a:spLocks noGrp="1"/>
          </p:cNvSpPr>
          <p:nvPr>
            <p:ph type="body" sz="quarter" idx="13"/>
          </p:nvPr>
        </p:nvSpPr>
        <p:spPr>
          <a:xfrm>
            <a:off x="387873" y="1985160"/>
            <a:ext cx="4343206" cy="1819294"/>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9315203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17;p42" descr="Background pattern&#10;&#10;Description automatically generated">
            <a:extLst>
              <a:ext uri="{FF2B5EF4-FFF2-40B4-BE49-F238E27FC236}">
                <a16:creationId xmlns:a16="http://schemas.microsoft.com/office/drawing/2014/main" id="{151C025F-A558-A9B3-657F-882915E4F81F}"/>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18;p42" descr="Shape&#10;&#10;Description automatically generated with low confidence">
            <a:extLst>
              <a:ext uri="{FF2B5EF4-FFF2-40B4-BE49-F238E27FC236}">
                <a16:creationId xmlns:a16="http://schemas.microsoft.com/office/drawing/2014/main" id="{58C7B144-09DD-5834-DBBC-2370E8D48A00}"/>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4" name="Google Shape;119;p42">
            <a:extLst>
              <a:ext uri="{FF2B5EF4-FFF2-40B4-BE49-F238E27FC236}">
                <a16:creationId xmlns:a16="http://schemas.microsoft.com/office/drawing/2014/main" id="{2A5824F2-CAEB-0E59-670C-7EF35B2FD2F5}"/>
              </a:ext>
            </a:extLst>
          </p:cNvPr>
          <p:cNvGrpSpPr/>
          <p:nvPr userDrawn="1"/>
        </p:nvGrpSpPr>
        <p:grpSpPr>
          <a:xfrm>
            <a:off x="-900" y="1034935"/>
            <a:ext cx="9146700" cy="1842077"/>
            <a:chOff x="-900" y="1034935"/>
            <a:chExt cx="9146700" cy="1842077"/>
          </a:xfrm>
        </p:grpSpPr>
        <p:sp>
          <p:nvSpPr>
            <p:cNvPr id="5" name="Google Shape;120;p42">
              <a:extLst>
                <a:ext uri="{FF2B5EF4-FFF2-40B4-BE49-F238E27FC236}">
                  <a16:creationId xmlns:a16="http://schemas.microsoft.com/office/drawing/2014/main" id="{BA98C82F-F2F6-3D22-FD71-F96B0AFE8E36}"/>
                </a:ext>
              </a:extLst>
            </p:cNvPr>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6" name="Google Shape;121;p42">
              <a:extLst>
                <a:ext uri="{FF2B5EF4-FFF2-40B4-BE49-F238E27FC236}">
                  <a16:creationId xmlns:a16="http://schemas.microsoft.com/office/drawing/2014/main" id="{DD5AAB46-D69A-8A84-34E5-AB50E9AF18AA}"/>
                </a:ext>
              </a:extLst>
            </p:cNvPr>
            <p:cNvCxnSpPr>
              <a:cxnSpLocks/>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8" name="Google Shape;123;p42">
            <a:extLst>
              <a:ext uri="{FF2B5EF4-FFF2-40B4-BE49-F238E27FC236}">
                <a16:creationId xmlns:a16="http://schemas.microsoft.com/office/drawing/2014/main" id="{1CAF004F-8921-387A-0D45-8590A310976B}"/>
              </a:ext>
            </a:extLst>
          </p:cNvPr>
          <p:cNvPicPr preferRelativeResize="0"/>
          <p:nvPr userDrawn="1"/>
        </p:nvPicPr>
        <p:blipFill rotWithShape="1">
          <a:blip r:embed="rId4">
            <a:alphaModFix/>
          </a:blip>
          <a:srcRect/>
          <a:stretch/>
        </p:blipFill>
        <p:spPr>
          <a:xfrm>
            <a:off x="244973" y="966439"/>
            <a:ext cx="4181755" cy="4151489"/>
          </a:xfrm>
          <a:prstGeom prst="rect">
            <a:avLst/>
          </a:prstGeom>
          <a:noFill/>
          <a:ln>
            <a:noFill/>
          </a:ln>
        </p:spPr>
      </p:pic>
      <p:sp>
        <p:nvSpPr>
          <p:cNvPr id="9" name="Google Shape;85;p38">
            <a:extLst>
              <a:ext uri="{FF2B5EF4-FFF2-40B4-BE49-F238E27FC236}">
                <a16:creationId xmlns:a16="http://schemas.microsoft.com/office/drawing/2014/main" id="{9E9C18B7-4FBC-612F-7A73-6C16407FC02A}"/>
              </a:ext>
            </a:extLst>
          </p:cNvPr>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accent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91292353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25;p43" descr="Background pattern&#10;&#10;Description automatically generated">
            <a:extLst>
              <a:ext uri="{FF2B5EF4-FFF2-40B4-BE49-F238E27FC236}">
                <a16:creationId xmlns:a16="http://schemas.microsoft.com/office/drawing/2014/main" id="{52C7F899-85D9-A9F8-9D79-837194AAA316}"/>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26;p43" descr="Shape&#10;&#10;Description automatically generated with low confidence">
            <a:extLst>
              <a:ext uri="{FF2B5EF4-FFF2-40B4-BE49-F238E27FC236}">
                <a16:creationId xmlns:a16="http://schemas.microsoft.com/office/drawing/2014/main" id="{D0723584-C649-03CD-7A8C-71049B54767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cxnSp>
        <p:nvCxnSpPr>
          <p:cNvPr id="4" name="Google Shape;127;p43">
            <a:extLst>
              <a:ext uri="{FF2B5EF4-FFF2-40B4-BE49-F238E27FC236}">
                <a16:creationId xmlns:a16="http://schemas.microsoft.com/office/drawing/2014/main" id="{A66FDED7-2B1A-5D26-CECB-C36D3D679D84}"/>
              </a:ext>
            </a:extLst>
          </p:cNvPr>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5" name="Google Shape;128;p43">
            <a:extLst>
              <a:ext uri="{FF2B5EF4-FFF2-40B4-BE49-F238E27FC236}">
                <a16:creationId xmlns:a16="http://schemas.microsoft.com/office/drawing/2014/main" id="{0B226ADF-B0A4-2D38-C28E-62149CB86CF4}"/>
              </a:ext>
            </a:extLst>
          </p:cNvPr>
          <p:cNvSpPr/>
          <p:nvPr userDrawn="1"/>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 name="Google Shape;129;p43">
            <a:extLst>
              <a:ext uri="{FF2B5EF4-FFF2-40B4-BE49-F238E27FC236}">
                <a16:creationId xmlns:a16="http://schemas.microsoft.com/office/drawing/2014/main" id="{15508C31-43F9-8E1B-9625-41F777D9420B}"/>
              </a:ext>
            </a:extLst>
          </p:cNvPr>
          <p:cNvPicPr preferRelativeResize="0"/>
          <p:nvPr userDrawn="1"/>
        </p:nvPicPr>
        <p:blipFill rotWithShape="1">
          <a:blip r:embed="rId4">
            <a:alphaModFix/>
          </a:blip>
          <a:srcRect t="-453" b="47599"/>
          <a:stretch/>
        </p:blipFill>
        <p:spPr>
          <a:xfrm flipH="1">
            <a:off x="349865" y="721112"/>
            <a:ext cx="3612538" cy="4395173"/>
          </a:xfrm>
          <a:prstGeom prst="rect">
            <a:avLst/>
          </a:prstGeom>
          <a:noFill/>
          <a:ln>
            <a:noFill/>
          </a:ln>
        </p:spPr>
      </p:pic>
      <p:sp>
        <p:nvSpPr>
          <p:cNvPr id="8" name="Google Shape;85;p38">
            <a:extLst>
              <a:ext uri="{FF2B5EF4-FFF2-40B4-BE49-F238E27FC236}">
                <a16:creationId xmlns:a16="http://schemas.microsoft.com/office/drawing/2014/main" id="{802DBAB8-5818-5144-A9F1-8377223FD4AB}"/>
              </a:ext>
            </a:extLst>
          </p:cNvPr>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403370066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17;p42" descr="Background pattern&#10;&#10;Description automatically generated">
            <a:extLst>
              <a:ext uri="{FF2B5EF4-FFF2-40B4-BE49-F238E27FC236}">
                <a16:creationId xmlns:a16="http://schemas.microsoft.com/office/drawing/2014/main" id="{151C025F-A558-A9B3-657F-882915E4F81F}"/>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18;p42" descr="Shape&#10;&#10;Description automatically generated with low confidence">
            <a:extLst>
              <a:ext uri="{FF2B5EF4-FFF2-40B4-BE49-F238E27FC236}">
                <a16:creationId xmlns:a16="http://schemas.microsoft.com/office/drawing/2014/main" id="{58C7B144-09DD-5834-DBBC-2370E8D48A00}"/>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4" name="Google Shape;119;p42">
            <a:extLst>
              <a:ext uri="{FF2B5EF4-FFF2-40B4-BE49-F238E27FC236}">
                <a16:creationId xmlns:a16="http://schemas.microsoft.com/office/drawing/2014/main" id="{2A5824F2-CAEB-0E59-670C-7EF35B2FD2F5}"/>
              </a:ext>
            </a:extLst>
          </p:cNvPr>
          <p:cNvGrpSpPr/>
          <p:nvPr userDrawn="1"/>
        </p:nvGrpSpPr>
        <p:grpSpPr>
          <a:xfrm>
            <a:off x="-900" y="1034935"/>
            <a:ext cx="9146700" cy="1842077"/>
            <a:chOff x="-900" y="1034935"/>
            <a:chExt cx="9146700" cy="1842077"/>
          </a:xfrm>
        </p:grpSpPr>
        <p:sp>
          <p:nvSpPr>
            <p:cNvPr id="5" name="Google Shape;120;p42">
              <a:extLst>
                <a:ext uri="{FF2B5EF4-FFF2-40B4-BE49-F238E27FC236}">
                  <a16:creationId xmlns:a16="http://schemas.microsoft.com/office/drawing/2014/main" id="{BA98C82F-F2F6-3D22-FD71-F96B0AFE8E36}"/>
                </a:ext>
              </a:extLst>
            </p:cNvPr>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6" name="Google Shape;121;p42">
              <a:extLst>
                <a:ext uri="{FF2B5EF4-FFF2-40B4-BE49-F238E27FC236}">
                  <a16:creationId xmlns:a16="http://schemas.microsoft.com/office/drawing/2014/main" id="{DD5AAB46-D69A-8A84-34E5-AB50E9AF18AA}"/>
                </a:ext>
              </a:extLst>
            </p:cNvPr>
            <p:cNvCxnSpPr>
              <a:cxnSpLocks/>
            </p:cNvCxnSpPr>
            <p:nvPr/>
          </p:nvCxnSpPr>
          <p:spPr>
            <a:xfrm>
              <a:off x="-900" y="1034935"/>
              <a:ext cx="9145800" cy="0"/>
            </a:xfrm>
            <a:prstGeom prst="straightConnector1">
              <a:avLst/>
            </a:prstGeom>
            <a:noFill/>
            <a:ln w="12700" cap="flat" cmpd="sng">
              <a:solidFill>
                <a:schemeClr val="bg2"/>
              </a:solidFill>
              <a:prstDash val="solid"/>
              <a:round/>
              <a:headEnd type="none" w="sm" len="sm"/>
              <a:tailEnd type="none" w="sm" len="sm"/>
            </a:ln>
          </p:spPr>
        </p:cxnSp>
      </p:grpSp>
      <p:pic>
        <p:nvPicPr>
          <p:cNvPr id="8" name="Google Shape;123;p42">
            <a:extLst>
              <a:ext uri="{FF2B5EF4-FFF2-40B4-BE49-F238E27FC236}">
                <a16:creationId xmlns:a16="http://schemas.microsoft.com/office/drawing/2014/main" id="{1CAF004F-8921-387A-0D45-8590A310976B}"/>
              </a:ext>
            </a:extLst>
          </p:cNvPr>
          <p:cNvPicPr preferRelativeResize="0"/>
          <p:nvPr userDrawn="1"/>
        </p:nvPicPr>
        <p:blipFill rotWithShape="1">
          <a:blip r:embed="rId4">
            <a:alphaModFix/>
          </a:blip>
          <a:srcRect/>
          <a:stretch/>
        </p:blipFill>
        <p:spPr>
          <a:xfrm>
            <a:off x="244973" y="966439"/>
            <a:ext cx="4181755" cy="4151489"/>
          </a:xfrm>
          <a:prstGeom prst="rect">
            <a:avLst/>
          </a:prstGeom>
          <a:noFill/>
          <a:ln>
            <a:noFill/>
          </a:ln>
        </p:spPr>
      </p:pic>
      <p:sp>
        <p:nvSpPr>
          <p:cNvPr id="9" name="Google Shape;85;p38">
            <a:extLst>
              <a:ext uri="{FF2B5EF4-FFF2-40B4-BE49-F238E27FC236}">
                <a16:creationId xmlns:a16="http://schemas.microsoft.com/office/drawing/2014/main" id="{9E9C18B7-4FBC-612F-7A73-6C16407FC02A}"/>
              </a:ext>
            </a:extLst>
          </p:cNvPr>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402236243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25;p43" descr="Background pattern&#10;&#10;Description automatically generated">
            <a:extLst>
              <a:ext uri="{FF2B5EF4-FFF2-40B4-BE49-F238E27FC236}">
                <a16:creationId xmlns:a16="http://schemas.microsoft.com/office/drawing/2014/main" id="{52C7F899-85D9-A9F8-9D79-837194AAA316}"/>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26;p43" descr="Shape&#10;&#10;Description automatically generated with low confidence">
            <a:extLst>
              <a:ext uri="{FF2B5EF4-FFF2-40B4-BE49-F238E27FC236}">
                <a16:creationId xmlns:a16="http://schemas.microsoft.com/office/drawing/2014/main" id="{D0723584-C649-03CD-7A8C-71049B54767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cxnSp>
        <p:nvCxnSpPr>
          <p:cNvPr id="4" name="Google Shape;127;p43">
            <a:extLst>
              <a:ext uri="{FF2B5EF4-FFF2-40B4-BE49-F238E27FC236}">
                <a16:creationId xmlns:a16="http://schemas.microsoft.com/office/drawing/2014/main" id="{A66FDED7-2B1A-5D26-CECB-C36D3D679D84}"/>
              </a:ext>
            </a:extLst>
          </p:cNvPr>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5" name="Google Shape;128;p43">
            <a:extLst>
              <a:ext uri="{FF2B5EF4-FFF2-40B4-BE49-F238E27FC236}">
                <a16:creationId xmlns:a16="http://schemas.microsoft.com/office/drawing/2014/main" id="{0B226ADF-B0A4-2D38-C28E-62149CB86CF4}"/>
              </a:ext>
            </a:extLst>
          </p:cNvPr>
          <p:cNvSpPr/>
          <p:nvPr userDrawn="1"/>
        </p:nvSpPr>
        <p:spPr>
          <a:xfrm>
            <a:off x="0" y="1037770"/>
            <a:ext cx="9144000" cy="161398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 name="Google Shape;129;p43">
            <a:extLst>
              <a:ext uri="{FF2B5EF4-FFF2-40B4-BE49-F238E27FC236}">
                <a16:creationId xmlns:a16="http://schemas.microsoft.com/office/drawing/2014/main" id="{15508C31-43F9-8E1B-9625-41F777D9420B}"/>
              </a:ext>
            </a:extLst>
          </p:cNvPr>
          <p:cNvPicPr preferRelativeResize="0"/>
          <p:nvPr userDrawn="1"/>
        </p:nvPicPr>
        <p:blipFill rotWithShape="1">
          <a:blip r:embed="rId4">
            <a:alphaModFix/>
          </a:blip>
          <a:srcRect t="-453" b="47599"/>
          <a:stretch/>
        </p:blipFill>
        <p:spPr>
          <a:xfrm flipH="1">
            <a:off x="349865" y="721112"/>
            <a:ext cx="3612538" cy="4395173"/>
          </a:xfrm>
          <a:prstGeom prst="rect">
            <a:avLst/>
          </a:prstGeom>
          <a:noFill/>
          <a:ln>
            <a:noFill/>
          </a:ln>
        </p:spPr>
      </p:pic>
      <p:sp>
        <p:nvSpPr>
          <p:cNvPr id="8" name="Google Shape;85;p38">
            <a:extLst>
              <a:ext uri="{FF2B5EF4-FFF2-40B4-BE49-F238E27FC236}">
                <a16:creationId xmlns:a16="http://schemas.microsoft.com/office/drawing/2014/main" id="{802DBAB8-5818-5144-A9F1-8377223FD4AB}"/>
              </a:ext>
            </a:extLst>
          </p:cNvPr>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27676473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32;p44" descr="A computer on a table&#10;&#10;Description automatically generated with medium confidence">
            <a:extLst>
              <a:ext uri="{FF2B5EF4-FFF2-40B4-BE49-F238E27FC236}">
                <a16:creationId xmlns:a16="http://schemas.microsoft.com/office/drawing/2014/main" id="{16D2007F-3B91-F6A9-1ED1-C9AFE4250C7E}"/>
              </a:ext>
            </a:extLst>
          </p:cNvPr>
          <p:cNvPicPr preferRelativeResize="0"/>
          <p:nvPr userDrawn="1"/>
        </p:nvPicPr>
        <p:blipFill rotWithShape="1">
          <a:blip r:embed="rId2">
            <a:alphaModFix/>
          </a:blip>
          <a:srcRect t="8552" r="1750" b="8552"/>
          <a:stretch/>
        </p:blipFill>
        <p:spPr>
          <a:xfrm>
            <a:off x="-1" y="-1"/>
            <a:ext cx="9144001" cy="5143501"/>
          </a:xfrm>
          <a:prstGeom prst="rect">
            <a:avLst/>
          </a:prstGeom>
          <a:noFill/>
          <a:ln>
            <a:noFill/>
          </a:ln>
        </p:spPr>
      </p:pic>
      <p:pic>
        <p:nvPicPr>
          <p:cNvPr id="3" name="Google Shape;133;p44" descr="Shape&#10;&#10;Description automatically generated with low confidence">
            <a:extLst>
              <a:ext uri="{FF2B5EF4-FFF2-40B4-BE49-F238E27FC236}">
                <a16:creationId xmlns:a16="http://schemas.microsoft.com/office/drawing/2014/main" id="{2BA507A3-F106-149D-2ED6-4BCFF470BFC7}"/>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4" name="Google Shape;134;p44">
            <a:extLst>
              <a:ext uri="{FF2B5EF4-FFF2-40B4-BE49-F238E27FC236}">
                <a16:creationId xmlns:a16="http://schemas.microsoft.com/office/drawing/2014/main" id="{A526DC6C-5E03-A8CD-601F-384A4428B2E2}"/>
              </a:ext>
            </a:extLst>
          </p:cNvPr>
          <p:cNvSpPr/>
          <p:nvPr userDrawn="1"/>
        </p:nvSpPr>
        <p:spPr>
          <a:xfrm>
            <a:off x="2240495" y="1407885"/>
            <a:ext cx="4811571" cy="76670"/>
          </a:xfrm>
          <a:prstGeom prst="rect">
            <a:avLst/>
          </a:prstGeom>
          <a:solidFill>
            <a:schemeClr val="accent1">
              <a:lumMod val="20000"/>
              <a:lumOff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 name="Google Shape;135;p44" descr="Shape&#10;&#10;Description automatically generated with low confidence">
            <a:extLst>
              <a:ext uri="{FF2B5EF4-FFF2-40B4-BE49-F238E27FC236}">
                <a16:creationId xmlns:a16="http://schemas.microsoft.com/office/drawing/2014/main" id="{ACD97FD6-0E57-5458-402A-DFDCACF5C305}"/>
              </a:ext>
            </a:extLst>
          </p:cNvPr>
          <p:cNvPicPr preferRelativeResize="0"/>
          <p:nvPr userDrawn="1"/>
        </p:nvPicPr>
        <p:blipFill rotWithShape="1">
          <a:blip r:embed="rId4">
            <a:alphaModFix/>
          </a:blip>
          <a:srcRect/>
          <a:stretch/>
        </p:blipFill>
        <p:spPr>
          <a:xfrm>
            <a:off x="2692835" y="1785257"/>
            <a:ext cx="1181100" cy="1181100"/>
          </a:xfrm>
          <a:prstGeom prst="rect">
            <a:avLst/>
          </a:prstGeom>
          <a:noFill/>
          <a:ln>
            <a:noFill/>
          </a:ln>
        </p:spPr>
      </p:pic>
      <p:sp>
        <p:nvSpPr>
          <p:cNvPr id="6" name="Google Shape;136;p44">
            <a:extLst>
              <a:ext uri="{FF2B5EF4-FFF2-40B4-BE49-F238E27FC236}">
                <a16:creationId xmlns:a16="http://schemas.microsoft.com/office/drawing/2014/main" id="{6AD257EA-4210-E747-2AB2-934B0D05AB4E}"/>
              </a:ext>
            </a:extLst>
          </p:cNvPr>
          <p:cNvSpPr/>
          <p:nvPr userDrawn="1"/>
        </p:nvSpPr>
        <p:spPr>
          <a:xfrm>
            <a:off x="2233323" y="613458"/>
            <a:ext cx="4818743" cy="79442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37;p44">
            <a:extLst>
              <a:ext uri="{FF2B5EF4-FFF2-40B4-BE49-F238E27FC236}">
                <a16:creationId xmlns:a16="http://schemas.microsoft.com/office/drawing/2014/main" id="{EA7F9B31-AA44-E1EE-8821-9CAC19A09605}"/>
              </a:ext>
            </a:extLst>
          </p:cNvPr>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chemeClr val="lt1"/>
              </a:buClr>
              <a:buSzPts val="1800"/>
              <a:buNone/>
              <a:defRPr sz="1800" b="1" i="1">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8" name="Google Shape;138;p44">
            <a:extLst>
              <a:ext uri="{FF2B5EF4-FFF2-40B4-BE49-F238E27FC236}">
                <a16:creationId xmlns:a16="http://schemas.microsoft.com/office/drawing/2014/main" id="{08E731AE-16BD-56CD-C08D-D639776E8C7E}"/>
              </a:ext>
            </a:extLst>
          </p:cNvPr>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1400" b="1" i="1">
                <a:solidFill>
                  <a:schemeClr val="tx2"/>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11810695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246;p45">
            <a:extLst>
              <a:ext uri="{FF2B5EF4-FFF2-40B4-BE49-F238E27FC236}">
                <a16:creationId xmlns:a16="http://schemas.microsoft.com/office/drawing/2014/main" id="{5A132105-B956-AE8C-B3F9-A3CF1A21715D}"/>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247;p45" descr="Shape&#10;&#10;Description automatically generated with low confidence">
            <a:extLst>
              <a:ext uri="{FF2B5EF4-FFF2-40B4-BE49-F238E27FC236}">
                <a16:creationId xmlns:a16="http://schemas.microsoft.com/office/drawing/2014/main" id="{99C40514-58BE-C805-FA15-B82BE5E2B9BD}"/>
              </a:ext>
            </a:extLst>
          </p:cNvPr>
          <p:cNvPicPr preferRelativeResize="0"/>
          <p:nvPr userDrawn="1"/>
        </p:nvPicPr>
        <p:blipFill rotWithShape="1">
          <a:blip r:embed="rId3">
            <a:alphaModFix/>
          </a:blip>
          <a:srcRect/>
          <a:stretch/>
        </p:blipFill>
        <p:spPr>
          <a:xfrm>
            <a:off x="0" y="0"/>
            <a:ext cx="9143990" cy="5148000"/>
          </a:xfrm>
          <a:prstGeom prst="rect">
            <a:avLst/>
          </a:prstGeom>
          <a:noFill/>
          <a:ln>
            <a:noFill/>
          </a:ln>
        </p:spPr>
      </p:pic>
      <p:pic>
        <p:nvPicPr>
          <p:cNvPr id="4" name="Google Shape;248;p45" descr="A picture containing text, dark, night sky&#10;&#10;Description automatically generated">
            <a:extLst>
              <a:ext uri="{FF2B5EF4-FFF2-40B4-BE49-F238E27FC236}">
                <a16:creationId xmlns:a16="http://schemas.microsoft.com/office/drawing/2014/main" id="{EB602B30-EFD7-E335-9EB1-C2A8500BE5C0}"/>
              </a:ext>
            </a:extLst>
          </p:cNvPr>
          <p:cNvPicPr preferRelativeResize="0"/>
          <p:nvPr userDrawn="1"/>
        </p:nvPicPr>
        <p:blipFill rotWithShape="1">
          <a:blip r:embed="rId4">
            <a:alphaModFix/>
          </a:blip>
          <a:srcRect/>
          <a:stretch/>
        </p:blipFill>
        <p:spPr>
          <a:xfrm>
            <a:off x="962283" y="914400"/>
            <a:ext cx="7219434" cy="3459480"/>
          </a:xfrm>
          <a:prstGeom prst="rect">
            <a:avLst/>
          </a:prstGeom>
          <a:noFill/>
          <a:ln>
            <a:noFill/>
          </a:ln>
        </p:spPr>
      </p:pic>
      <p:pic>
        <p:nvPicPr>
          <p:cNvPr id="5" name="Google Shape;249;p45" descr="Chart&#10;&#10;Description automatically generated">
            <a:extLst>
              <a:ext uri="{FF2B5EF4-FFF2-40B4-BE49-F238E27FC236}">
                <a16:creationId xmlns:a16="http://schemas.microsoft.com/office/drawing/2014/main" id="{8C670192-C266-BD49-DD0C-B3AA373E586F}"/>
              </a:ext>
            </a:extLst>
          </p:cNvPr>
          <p:cNvPicPr preferRelativeResize="0"/>
          <p:nvPr userDrawn="1"/>
        </p:nvPicPr>
        <p:blipFill rotWithShape="1">
          <a:blip r:embed="rId5">
            <a:alphaModFix/>
          </a:blip>
          <a:srcRect/>
          <a:stretch/>
        </p:blipFill>
        <p:spPr>
          <a:xfrm>
            <a:off x="2567940" y="1200369"/>
            <a:ext cx="4008120" cy="2742762"/>
          </a:xfrm>
          <a:prstGeom prst="rect">
            <a:avLst/>
          </a:prstGeom>
          <a:noFill/>
          <a:ln>
            <a:noFill/>
          </a:ln>
        </p:spPr>
      </p:pic>
      <p:sp>
        <p:nvSpPr>
          <p:cNvPr id="6" name="Google Shape;250;p45">
            <a:extLst>
              <a:ext uri="{FF2B5EF4-FFF2-40B4-BE49-F238E27FC236}">
                <a16:creationId xmlns:a16="http://schemas.microsoft.com/office/drawing/2014/main" id="{750B5CA0-5245-9359-2531-56C7E9749E5E}"/>
              </a:ext>
            </a:extLst>
          </p:cNvPr>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3200"/>
              <a:buFont typeface="Public Sans"/>
              <a:buNone/>
              <a:defRPr sz="2800" b="1" i="1">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5848613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11" name="Group 10">
            <a:extLst>
              <a:ext uri="{FF2B5EF4-FFF2-40B4-BE49-F238E27FC236}">
                <a16:creationId xmlns:a16="http://schemas.microsoft.com/office/drawing/2014/main" id="{A9DCD446-BDAC-9830-CEEB-1BBBC2806D8A}"/>
              </a:ext>
            </a:extLst>
          </p:cNvPr>
          <p:cNvGrpSpPr/>
          <p:nvPr userDrawn="1"/>
        </p:nvGrpSpPr>
        <p:grpSpPr>
          <a:xfrm>
            <a:off x="444" y="0"/>
            <a:ext cx="9143556" cy="5143500"/>
            <a:chOff x="444" y="317809"/>
            <a:chExt cx="9143556" cy="5143500"/>
          </a:xfrm>
        </p:grpSpPr>
        <p:pic>
          <p:nvPicPr>
            <p:cNvPr id="9" name="Google Shape;51;p211" descr="Surface chart&#10;&#10;Description automatically generated with low confidence">
              <a:extLst>
                <a:ext uri="{FF2B5EF4-FFF2-40B4-BE49-F238E27FC236}">
                  <a16:creationId xmlns:a16="http://schemas.microsoft.com/office/drawing/2014/main" id="{BADB649B-0248-CEEF-DA4F-F7B60E2A704C}"/>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10" name="Google Shape;51;p211" descr="Surface chart&#10;&#10;Description automatically generated with low confidence">
              <a:extLst>
                <a:ext uri="{FF2B5EF4-FFF2-40B4-BE49-F238E27FC236}">
                  <a16:creationId xmlns:a16="http://schemas.microsoft.com/office/drawing/2014/main" id="{4EBED32B-C734-9108-D79C-B7BAABA46AF0}"/>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3" name="Google Shape;253;p46" descr="Shape&#10;&#10;Description automatically generated with low confidence">
            <a:extLst>
              <a:ext uri="{FF2B5EF4-FFF2-40B4-BE49-F238E27FC236}">
                <a16:creationId xmlns:a16="http://schemas.microsoft.com/office/drawing/2014/main" id="{A35A09F1-5EAE-FC32-7639-7AD3367BF185}"/>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pic>
        <p:nvPicPr>
          <p:cNvPr id="4" name="Google Shape;254;p46" descr="A picture containing text&#10;&#10;Description automatically generated">
            <a:extLst>
              <a:ext uri="{FF2B5EF4-FFF2-40B4-BE49-F238E27FC236}">
                <a16:creationId xmlns:a16="http://schemas.microsoft.com/office/drawing/2014/main" id="{8C18175C-9F75-4D44-62E3-6031FC35B7C6}"/>
              </a:ext>
            </a:extLst>
          </p:cNvPr>
          <p:cNvPicPr preferRelativeResize="0"/>
          <p:nvPr userDrawn="1"/>
        </p:nvPicPr>
        <p:blipFill rotWithShape="1">
          <a:blip r:embed="rId4">
            <a:alphaModFix amt="85000"/>
          </a:blip>
          <a:srcRect/>
          <a:stretch/>
        </p:blipFill>
        <p:spPr>
          <a:xfrm>
            <a:off x="2251213" y="1143261"/>
            <a:ext cx="4641574" cy="2799228"/>
          </a:xfrm>
          <a:prstGeom prst="rect">
            <a:avLst/>
          </a:prstGeom>
          <a:noFill/>
          <a:ln>
            <a:noFill/>
          </a:ln>
        </p:spPr>
      </p:pic>
      <p:sp>
        <p:nvSpPr>
          <p:cNvPr id="7" name="Google Shape;85;p38">
            <a:extLst>
              <a:ext uri="{FF2B5EF4-FFF2-40B4-BE49-F238E27FC236}">
                <a16:creationId xmlns:a16="http://schemas.microsoft.com/office/drawing/2014/main" id="{08F6AAFD-3A86-2452-087C-7BB0225D6769}"/>
              </a:ext>
            </a:extLst>
          </p:cNvPr>
          <p:cNvSpPr txBox="1">
            <a:spLocks noGrp="1"/>
          </p:cNvSpPr>
          <p:nvPr>
            <p:ph type="body" idx="10"/>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8" name="Google Shape;35;p33">
            <a:extLst>
              <a:ext uri="{FF2B5EF4-FFF2-40B4-BE49-F238E27FC236}">
                <a16:creationId xmlns:a16="http://schemas.microsoft.com/office/drawing/2014/main" id="{024BBF19-3A17-77C7-76CB-5062EA64329B}"/>
              </a:ext>
            </a:extLst>
          </p:cNvPr>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21649621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reserve="1" userDrawn="1">
  <p:cSld name="Discussion">
    <p:spTree>
      <p:nvGrpSpPr>
        <p:cNvPr id="1" name="Shape 37"/>
        <p:cNvGrpSpPr/>
        <p:nvPr/>
      </p:nvGrpSpPr>
      <p:grpSpPr>
        <a:xfrm>
          <a:off x="0" y="0"/>
          <a:ext cx="0" cy="0"/>
          <a:chOff x="0" y="0"/>
          <a:chExt cx="0" cy="0"/>
        </a:xfrm>
      </p:grpSpPr>
      <p:pic>
        <p:nvPicPr>
          <p:cNvPr id="2" name="Google Shape;258;p47">
            <a:extLst>
              <a:ext uri="{FF2B5EF4-FFF2-40B4-BE49-F238E27FC236}">
                <a16:creationId xmlns:a16="http://schemas.microsoft.com/office/drawing/2014/main" id="{15717139-D233-0C9C-55E2-36B312C56396}"/>
              </a:ext>
            </a:extLst>
          </p:cNvPr>
          <p:cNvPicPr preferRelativeResize="0"/>
          <p:nvPr userDrawn="1"/>
        </p:nvPicPr>
        <p:blipFill rotWithShape="1">
          <a:blip r:embed="rId2">
            <a:alphaModFix amt="70000"/>
          </a:blip>
          <a:srcRect t="1816" b="12611"/>
          <a:stretch/>
        </p:blipFill>
        <p:spPr>
          <a:xfrm>
            <a:off x="0" y="-1"/>
            <a:ext cx="9144000" cy="5143501"/>
          </a:xfrm>
          <a:prstGeom prst="rect">
            <a:avLst/>
          </a:prstGeom>
          <a:noFill/>
          <a:ln>
            <a:noFill/>
          </a:ln>
        </p:spPr>
      </p:pic>
      <p:pic>
        <p:nvPicPr>
          <p:cNvPr id="3" name="Google Shape;259;p47" descr="Shape&#10;&#10;Description automatically generated with low confidence">
            <a:extLst>
              <a:ext uri="{FF2B5EF4-FFF2-40B4-BE49-F238E27FC236}">
                <a16:creationId xmlns:a16="http://schemas.microsoft.com/office/drawing/2014/main" id="{742F4AE2-75FD-A2B6-45A5-725B58CE788A}"/>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4" name="Google Shape;260;p47">
            <a:extLst>
              <a:ext uri="{FF2B5EF4-FFF2-40B4-BE49-F238E27FC236}">
                <a16:creationId xmlns:a16="http://schemas.microsoft.com/office/drawing/2014/main" id="{3CD1D9EA-30DE-309E-D481-79E14A04C686}"/>
              </a:ext>
            </a:extLst>
          </p:cNvPr>
          <p:cNvSpPr/>
          <p:nvPr userDrawn="1"/>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7" name="Google Shape;85;p38">
            <a:extLst>
              <a:ext uri="{FF2B5EF4-FFF2-40B4-BE49-F238E27FC236}">
                <a16:creationId xmlns:a16="http://schemas.microsoft.com/office/drawing/2014/main" id="{69C2A7E5-5ACD-D923-99B4-DD697D3F4564}"/>
              </a:ext>
            </a:extLst>
          </p:cNvPr>
          <p:cNvSpPr txBox="1">
            <a:spLocks noGrp="1"/>
          </p:cNvSpPr>
          <p:nvPr>
            <p:ph type="body" idx="10" hasCustomPrompt="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8" name="Google Shape;35;p33">
            <a:extLst>
              <a:ext uri="{FF2B5EF4-FFF2-40B4-BE49-F238E27FC236}">
                <a16:creationId xmlns:a16="http://schemas.microsoft.com/office/drawing/2014/main" id="{96894DA1-DBC4-5D04-2B33-71CE6C4048B4}"/>
              </a:ext>
            </a:extLst>
          </p:cNvPr>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52237172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reserve="1" userDrawn="1">
  <p:cSld name="Discussion slide">
    <p:spTree>
      <p:nvGrpSpPr>
        <p:cNvPr id="1" name="Shape 37"/>
        <p:cNvGrpSpPr/>
        <p:nvPr/>
      </p:nvGrpSpPr>
      <p:grpSpPr>
        <a:xfrm>
          <a:off x="0" y="0"/>
          <a:ext cx="0" cy="0"/>
          <a:chOff x="0" y="0"/>
          <a:chExt cx="0" cy="0"/>
        </a:xfrm>
      </p:grpSpPr>
      <p:grpSp>
        <p:nvGrpSpPr>
          <p:cNvPr id="2" name="Google Shape;264;p48">
            <a:extLst>
              <a:ext uri="{FF2B5EF4-FFF2-40B4-BE49-F238E27FC236}">
                <a16:creationId xmlns:a16="http://schemas.microsoft.com/office/drawing/2014/main" id="{4B82ADCC-F9ED-BE0C-AB2F-27DA1B586DD0}"/>
              </a:ext>
            </a:extLst>
          </p:cNvPr>
          <p:cNvGrpSpPr/>
          <p:nvPr userDrawn="1"/>
        </p:nvGrpSpPr>
        <p:grpSpPr>
          <a:xfrm>
            <a:off x="-3149" y="1"/>
            <a:ext cx="9147149" cy="5143500"/>
            <a:chOff x="-3149" y="1"/>
            <a:chExt cx="9147149" cy="5143500"/>
          </a:xfrm>
        </p:grpSpPr>
        <p:pic>
          <p:nvPicPr>
            <p:cNvPr id="3" name="Google Shape;265;p48">
              <a:extLst>
                <a:ext uri="{FF2B5EF4-FFF2-40B4-BE49-F238E27FC236}">
                  <a16:creationId xmlns:a16="http://schemas.microsoft.com/office/drawing/2014/main" id="{DA0D563A-843F-1548-5085-0C0710AEE501}"/>
                </a:ext>
              </a:extLst>
            </p:cNvPr>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4" name="Google Shape;266;p48">
              <a:extLst>
                <a:ext uri="{FF2B5EF4-FFF2-40B4-BE49-F238E27FC236}">
                  <a16:creationId xmlns:a16="http://schemas.microsoft.com/office/drawing/2014/main" id="{B5CB19AC-0C4B-5EB0-1480-D0740FA0357B}"/>
                </a:ext>
              </a:extLst>
            </p:cNvPr>
            <p:cNvSpPr/>
            <p:nvPr/>
          </p:nvSpPr>
          <p:spPr>
            <a:xfrm>
              <a:off x="-938" y="2804160"/>
              <a:ext cx="9144938" cy="2339340"/>
            </a:xfrm>
            <a:prstGeom prst="rect">
              <a:avLst/>
            </a:prstGeom>
            <a:solidFill>
              <a:schemeClr val="bg2">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5" name="Picture 4" descr="Shape&#10;&#10;Description automatically generated with low confidence">
            <a:extLst>
              <a:ext uri="{FF2B5EF4-FFF2-40B4-BE49-F238E27FC236}">
                <a16:creationId xmlns:a16="http://schemas.microsoft.com/office/drawing/2014/main" id="{686E25AF-74FD-CB78-67B1-4C8C01640B4A}"/>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6" name="Google Shape;268;p48">
            <a:extLst>
              <a:ext uri="{FF2B5EF4-FFF2-40B4-BE49-F238E27FC236}">
                <a16:creationId xmlns:a16="http://schemas.microsoft.com/office/drawing/2014/main" id="{D98DD9D4-D1AC-3FDF-27DC-C87F7387CA99}"/>
              </a:ext>
            </a:extLst>
          </p:cNvPr>
          <p:cNvGrpSpPr/>
          <p:nvPr userDrawn="1"/>
        </p:nvGrpSpPr>
        <p:grpSpPr>
          <a:xfrm>
            <a:off x="2349390" y="1908808"/>
            <a:ext cx="4506182" cy="1790703"/>
            <a:chOff x="2560319" y="1790699"/>
            <a:chExt cx="4084321" cy="1623060"/>
          </a:xfrm>
        </p:grpSpPr>
        <p:sp>
          <p:nvSpPr>
            <p:cNvPr id="7" name="Google Shape;269;p48">
              <a:extLst>
                <a:ext uri="{FF2B5EF4-FFF2-40B4-BE49-F238E27FC236}">
                  <a16:creationId xmlns:a16="http://schemas.microsoft.com/office/drawing/2014/main" id="{760458D3-2C38-CFA2-8487-A07AF1D5D5C0}"/>
                </a:ext>
              </a:extLst>
            </p:cNvPr>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8" name="Google Shape;270;p48">
              <a:extLst>
                <a:ext uri="{FF2B5EF4-FFF2-40B4-BE49-F238E27FC236}">
                  <a16:creationId xmlns:a16="http://schemas.microsoft.com/office/drawing/2014/main" id="{F4A127D8-EA03-C102-6702-782D834DD533}"/>
                </a:ext>
              </a:extLst>
            </p:cNvPr>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1" name="Google Shape;85;p38">
            <a:extLst>
              <a:ext uri="{FF2B5EF4-FFF2-40B4-BE49-F238E27FC236}">
                <a16:creationId xmlns:a16="http://schemas.microsoft.com/office/drawing/2014/main" id="{84FB85B8-C25F-01ED-32F4-DFA5D4EAB811}"/>
              </a:ext>
            </a:extLst>
          </p:cNvPr>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12" name="Google Shape;35;p33">
            <a:extLst>
              <a:ext uri="{FF2B5EF4-FFF2-40B4-BE49-F238E27FC236}">
                <a16:creationId xmlns:a16="http://schemas.microsoft.com/office/drawing/2014/main" id="{29C4FABB-8CE0-6336-975C-D593953CF1C5}"/>
              </a:ext>
            </a:extLst>
          </p:cNvPr>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579120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72976592-5659-C082-5849-BE18B5438F71}"/>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233296197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reserve="1" userDrawn="1">
  <p:cSld name="Discussion 3">
    <p:spTree>
      <p:nvGrpSpPr>
        <p:cNvPr id="1" name="Shape 37"/>
        <p:cNvGrpSpPr/>
        <p:nvPr/>
      </p:nvGrpSpPr>
      <p:grpSpPr>
        <a:xfrm>
          <a:off x="0" y="0"/>
          <a:ext cx="0" cy="0"/>
          <a:chOff x="0" y="0"/>
          <a:chExt cx="0" cy="0"/>
        </a:xfrm>
      </p:grpSpPr>
      <p:grpSp>
        <p:nvGrpSpPr>
          <p:cNvPr id="2" name="Google Shape;264;p48">
            <a:extLst>
              <a:ext uri="{FF2B5EF4-FFF2-40B4-BE49-F238E27FC236}">
                <a16:creationId xmlns:a16="http://schemas.microsoft.com/office/drawing/2014/main" id="{4B82ADCC-F9ED-BE0C-AB2F-27DA1B586DD0}"/>
              </a:ext>
            </a:extLst>
          </p:cNvPr>
          <p:cNvGrpSpPr/>
          <p:nvPr userDrawn="1"/>
        </p:nvGrpSpPr>
        <p:grpSpPr>
          <a:xfrm>
            <a:off x="-3149" y="1"/>
            <a:ext cx="9147149" cy="5143500"/>
            <a:chOff x="-3149" y="1"/>
            <a:chExt cx="9147149" cy="5143500"/>
          </a:xfrm>
        </p:grpSpPr>
        <p:pic>
          <p:nvPicPr>
            <p:cNvPr id="3" name="Google Shape;265;p48">
              <a:extLst>
                <a:ext uri="{FF2B5EF4-FFF2-40B4-BE49-F238E27FC236}">
                  <a16:creationId xmlns:a16="http://schemas.microsoft.com/office/drawing/2014/main" id="{DA0D563A-843F-1548-5085-0C0710AEE501}"/>
                </a:ext>
              </a:extLst>
            </p:cNvPr>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4" name="Google Shape;266;p48">
              <a:extLst>
                <a:ext uri="{FF2B5EF4-FFF2-40B4-BE49-F238E27FC236}">
                  <a16:creationId xmlns:a16="http://schemas.microsoft.com/office/drawing/2014/main" id="{B5CB19AC-0C4B-5EB0-1480-D0740FA0357B}"/>
                </a:ext>
              </a:extLst>
            </p:cNvPr>
            <p:cNvSpPr/>
            <p:nvPr/>
          </p:nvSpPr>
          <p:spPr>
            <a:xfrm>
              <a:off x="-938" y="2804160"/>
              <a:ext cx="9144938" cy="2339340"/>
            </a:xfrm>
            <a:prstGeom prst="rect">
              <a:avLst/>
            </a:prstGeom>
            <a:solidFill>
              <a:schemeClr val="accent1">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9" name="Picture 8" descr="Shape&#10;&#10;Description automatically generated with low confidence">
            <a:extLst>
              <a:ext uri="{FF2B5EF4-FFF2-40B4-BE49-F238E27FC236}">
                <a16:creationId xmlns:a16="http://schemas.microsoft.com/office/drawing/2014/main" id="{5DF8806C-0A3A-2F21-5D74-6FF39F8B5F69}"/>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6" name="Google Shape;268;p48">
            <a:extLst>
              <a:ext uri="{FF2B5EF4-FFF2-40B4-BE49-F238E27FC236}">
                <a16:creationId xmlns:a16="http://schemas.microsoft.com/office/drawing/2014/main" id="{D98DD9D4-D1AC-3FDF-27DC-C87F7387CA99}"/>
              </a:ext>
            </a:extLst>
          </p:cNvPr>
          <p:cNvGrpSpPr/>
          <p:nvPr userDrawn="1"/>
        </p:nvGrpSpPr>
        <p:grpSpPr>
          <a:xfrm>
            <a:off x="2349390" y="1908808"/>
            <a:ext cx="4506182" cy="1790703"/>
            <a:chOff x="2560319" y="1790699"/>
            <a:chExt cx="4084321" cy="1623060"/>
          </a:xfrm>
        </p:grpSpPr>
        <p:sp>
          <p:nvSpPr>
            <p:cNvPr id="7" name="Google Shape;269;p48">
              <a:extLst>
                <a:ext uri="{FF2B5EF4-FFF2-40B4-BE49-F238E27FC236}">
                  <a16:creationId xmlns:a16="http://schemas.microsoft.com/office/drawing/2014/main" id="{760458D3-2C38-CFA2-8487-A07AF1D5D5C0}"/>
                </a:ext>
              </a:extLst>
            </p:cNvPr>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8" name="Google Shape;270;p48">
              <a:extLst>
                <a:ext uri="{FF2B5EF4-FFF2-40B4-BE49-F238E27FC236}">
                  <a16:creationId xmlns:a16="http://schemas.microsoft.com/office/drawing/2014/main" id="{F4A127D8-EA03-C102-6702-782D834DD533}"/>
                </a:ext>
              </a:extLst>
            </p:cNvPr>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1" name="Google Shape;85;p38">
            <a:extLst>
              <a:ext uri="{FF2B5EF4-FFF2-40B4-BE49-F238E27FC236}">
                <a16:creationId xmlns:a16="http://schemas.microsoft.com/office/drawing/2014/main" id="{84FB85B8-C25F-01ED-32F4-DFA5D4EAB811}"/>
              </a:ext>
            </a:extLst>
          </p:cNvPr>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accent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12" name="Google Shape;35;p33">
            <a:extLst>
              <a:ext uri="{FF2B5EF4-FFF2-40B4-BE49-F238E27FC236}">
                <a16:creationId xmlns:a16="http://schemas.microsoft.com/office/drawing/2014/main" id="{29C4FABB-8CE0-6336-975C-D593953CF1C5}"/>
              </a:ext>
            </a:extLst>
          </p:cNvPr>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67774857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 name="Picture 1" descr="Shape&#10;&#10;Description automatically generated with low confidence">
            <a:extLst>
              <a:ext uri="{FF2B5EF4-FFF2-40B4-BE49-F238E27FC236}">
                <a16:creationId xmlns:a16="http://schemas.microsoft.com/office/drawing/2014/main" id="{5CC240E2-127C-89F3-F813-C808F37EF962}"/>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323722001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 name="Picture 1" descr="Shape&#10;&#10;Description automatically generated with low confidence">
            <a:extLst>
              <a:ext uri="{FF2B5EF4-FFF2-40B4-BE49-F238E27FC236}">
                <a16:creationId xmlns:a16="http://schemas.microsoft.com/office/drawing/2014/main" id="{F6147C59-3DA1-A08E-23DD-43FD8A08949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387470560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5" name="Picture 4" descr="Shape&#10;&#10;Description automatically generated with low confidence">
            <a:extLst>
              <a:ext uri="{FF2B5EF4-FFF2-40B4-BE49-F238E27FC236}">
                <a16:creationId xmlns:a16="http://schemas.microsoft.com/office/drawing/2014/main" id="{2DA73D5B-60A8-49A0-75E2-BAD246184BE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12542853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reserve="1" userDrawn="1">
  <p:cSld name="Guided activity">
    <p:spTree>
      <p:nvGrpSpPr>
        <p:cNvPr id="1" name="Shape 37"/>
        <p:cNvGrpSpPr/>
        <p:nvPr/>
      </p:nvGrpSpPr>
      <p:grpSpPr>
        <a:xfrm>
          <a:off x="0" y="0"/>
          <a:ext cx="0" cy="0"/>
          <a:chOff x="0" y="0"/>
          <a:chExt cx="0" cy="0"/>
        </a:xfrm>
      </p:grpSpPr>
      <p:sp>
        <p:nvSpPr>
          <p:cNvPr id="2" name="Google Shape;303;p52">
            <a:extLst>
              <a:ext uri="{FF2B5EF4-FFF2-40B4-BE49-F238E27FC236}">
                <a16:creationId xmlns:a16="http://schemas.microsoft.com/office/drawing/2014/main" id="{08CED04C-2F50-6BF6-7183-1656843C233E}"/>
              </a:ext>
            </a:extLst>
          </p:cNvPr>
          <p:cNvSpPr/>
          <p:nvPr userDrawn="1"/>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chemeClr val="lt1"/>
              </a:solidFill>
              <a:latin typeface="Public Sans"/>
              <a:ea typeface="Public Sans"/>
              <a:cs typeface="Public Sans"/>
              <a:sym typeface="Public Sans"/>
            </a:endParaRPr>
          </a:p>
        </p:txBody>
      </p:sp>
      <p:pic>
        <p:nvPicPr>
          <p:cNvPr id="3" name="Google Shape;304;p52" descr="Background pattern&#10;&#10;Description automatically generated">
            <a:extLst>
              <a:ext uri="{FF2B5EF4-FFF2-40B4-BE49-F238E27FC236}">
                <a16:creationId xmlns:a16="http://schemas.microsoft.com/office/drawing/2014/main" id="{2BD0D749-3EBE-7B25-A493-A7D9A2A98B0E}"/>
              </a:ext>
            </a:extLst>
          </p:cNvPr>
          <p:cNvPicPr preferRelativeResize="0"/>
          <p:nvPr userDrawn="1"/>
        </p:nvPicPr>
        <p:blipFill rotWithShape="1">
          <a:blip r:embed="rId2">
            <a:alphaModFix/>
          </a:blip>
          <a:srcRect l="20567" r="20566" b="45930"/>
          <a:stretch/>
        </p:blipFill>
        <p:spPr>
          <a:xfrm rot="5400000">
            <a:off x="5391150" y="1390650"/>
            <a:ext cx="5143500" cy="2362200"/>
          </a:xfrm>
          <a:prstGeom prst="rect">
            <a:avLst/>
          </a:prstGeom>
          <a:solidFill>
            <a:schemeClr val="bg2"/>
          </a:solidFill>
          <a:ln>
            <a:noFill/>
          </a:ln>
        </p:spPr>
      </p:pic>
      <p:pic>
        <p:nvPicPr>
          <p:cNvPr id="8" name="Picture 7" descr="Shape&#10;&#10;Description automatically generated with low confidence">
            <a:extLst>
              <a:ext uri="{FF2B5EF4-FFF2-40B4-BE49-F238E27FC236}">
                <a16:creationId xmlns:a16="http://schemas.microsoft.com/office/drawing/2014/main" id="{41732289-5D6D-88AF-CAC5-353896E85D8A}"/>
              </a:ext>
            </a:extLst>
          </p:cNvPr>
          <p:cNvPicPr>
            <a:picLocks noChangeAspect="1"/>
          </p:cNvPicPr>
          <p:nvPr userDrawn="1"/>
        </p:nvPicPr>
        <p:blipFill>
          <a:blip r:embed="rId3"/>
          <a:stretch>
            <a:fillRect/>
          </a:stretch>
        </p:blipFill>
        <p:spPr>
          <a:xfrm>
            <a:off x="0" y="0"/>
            <a:ext cx="9144000" cy="5143500"/>
          </a:xfrm>
          <a:prstGeom prst="rect">
            <a:avLst/>
          </a:prstGeom>
        </p:spPr>
      </p:pic>
      <p:cxnSp>
        <p:nvCxnSpPr>
          <p:cNvPr id="4" name="Google Shape;306;p52">
            <a:extLst>
              <a:ext uri="{FF2B5EF4-FFF2-40B4-BE49-F238E27FC236}">
                <a16:creationId xmlns:a16="http://schemas.microsoft.com/office/drawing/2014/main" id="{B7181682-D1EB-1A4D-C7DA-B8F6A540A98C}"/>
              </a:ext>
            </a:extLst>
          </p:cNvPr>
          <p:cNvCxnSpPr/>
          <p:nvPr userDrawn="1"/>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5" name="Google Shape;307;p52" descr="A picture containing indoor&#10;&#10;Description automatically generated">
            <a:extLst>
              <a:ext uri="{FF2B5EF4-FFF2-40B4-BE49-F238E27FC236}">
                <a16:creationId xmlns:a16="http://schemas.microsoft.com/office/drawing/2014/main" id="{C24102F5-8D33-3D54-BB1F-71E6EEF03958}"/>
              </a:ext>
            </a:extLst>
          </p:cNvPr>
          <p:cNvPicPr preferRelativeResize="0"/>
          <p:nvPr userDrawn="1"/>
        </p:nvPicPr>
        <p:blipFill rotWithShape="1">
          <a:blip r:embed="rId4">
            <a:alphaModFix/>
          </a:blip>
          <a:srcRect l="20443" r="22452"/>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7" name="Google Shape;309;p52">
            <a:extLst>
              <a:ext uri="{FF2B5EF4-FFF2-40B4-BE49-F238E27FC236}">
                <a16:creationId xmlns:a16="http://schemas.microsoft.com/office/drawing/2014/main" id="{09D6ED38-FA37-477B-AC6B-60A5D89430B7}"/>
              </a:ext>
            </a:extLst>
          </p:cNvPr>
          <p:cNvSpPr txBox="1">
            <a:spLocks noGrp="1"/>
          </p:cNvSpPr>
          <p:nvPr>
            <p:ph type="body" idx="2"/>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285750" lvl="0" indent="-285750" algn="l">
              <a:lnSpc>
                <a:spcPct val="100000"/>
              </a:lnSpc>
              <a:spcBef>
                <a:spcPts val="0"/>
              </a:spcBef>
              <a:spcAft>
                <a:spcPts val="0"/>
              </a:spcAft>
              <a:buClr>
                <a:schemeClr val="dk1"/>
              </a:buClr>
              <a:buSzPts val="1500"/>
              <a:buFont typeface="Wingdings" pitchFamily="2" charset="2"/>
              <a:buChar char="§"/>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8;p36">
            <a:extLst>
              <a:ext uri="{FF2B5EF4-FFF2-40B4-BE49-F238E27FC236}">
                <a16:creationId xmlns:a16="http://schemas.microsoft.com/office/drawing/2014/main" id="{602E41B3-8EDE-84A9-FD6C-1782F76A7E45}"/>
              </a:ext>
            </a:extLst>
          </p:cNvPr>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800"/>
              <a:buFont typeface="Public Sans"/>
              <a:buNone/>
              <a:defRPr sz="28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240660612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1" name="Picture 20" descr="A picture containing graphical user interface&#10;&#10;Description automatically generated">
            <a:extLst>
              <a:ext uri="{FF2B5EF4-FFF2-40B4-BE49-F238E27FC236}">
                <a16:creationId xmlns:a16="http://schemas.microsoft.com/office/drawing/2014/main" id="{84639A83-9DBD-F7E5-03CB-346F835A0625}"/>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2" name="Picture 21" descr="Shape&#10;&#10;Description automatically generated with low confidence">
            <a:extLst>
              <a:ext uri="{FF2B5EF4-FFF2-40B4-BE49-F238E27FC236}">
                <a16:creationId xmlns:a16="http://schemas.microsoft.com/office/drawing/2014/main" id="{6ACE8347-6EB9-D2B9-9525-2908B2661C26}"/>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65080872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reserve="1" userDrawn="1">
  <p:cSld name="Thank you">
    <p:spTree>
      <p:nvGrpSpPr>
        <p:cNvPr id="1" name="Shape 37"/>
        <p:cNvGrpSpPr/>
        <p:nvPr/>
      </p:nvGrpSpPr>
      <p:grpSpPr>
        <a:xfrm>
          <a:off x="0" y="0"/>
          <a:ext cx="0" cy="0"/>
          <a:chOff x="0" y="0"/>
          <a:chExt cx="0" cy="0"/>
        </a:xfrm>
      </p:grpSpPr>
      <p:pic>
        <p:nvPicPr>
          <p:cNvPr id="2" name="Picture 1" descr="Graphical user interface, application&#10;&#10;Description automatically generated">
            <a:extLst>
              <a:ext uri="{FF2B5EF4-FFF2-40B4-BE49-F238E27FC236}">
                <a16:creationId xmlns:a16="http://schemas.microsoft.com/office/drawing/2014/main" id="{B67BA265-A1F4-42B7-006F-051260D253EB}"/>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3" name="Picture 2" descr="Shape&#10;&#10;Description automatically generated with low confidence">
            <a:extLst>
              <a:ext uri="{FF2B5EF4-FFF2-40B4-BE49-F238E27FC236}">
                <a16:creationId xmlns:a16="http://schemas.microsoft.com/office/drawing/2014/main" id="{43D14781-575E-A9F4-0B8D-ACE0750921B3}"/>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2090266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userDrawn="1">
  <p:cSld name="Divider 3">
    <p:bg>
      <p:bgPr>
        <a:solidFill>
          <a:srgbClr val="FD892C"/>
        </a:solidFill>
        <a:effectLst/>
      </p:bgPr>
    </p:bg>
    <p:spTree>
      <p:nvGrpSpPr>
        <p:cNvPr id="1" name="Shape 58"/>
        <p:cNvGrpSpPr/>
        <p:nvPr/>
      </p:nvGrpSpPr>
      <p:grpSpPr>
        <a:xfrm>
          <a:off x="0" y="0"/>
          <a:ext cx="0" cy="0"/>
          <a:chOff x="0" y="0"/>
          <a:chExt cx="0" cy="0"/>
        </a:xfrm>
      </p:grpSpPr>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obj">
  <p:cSld name="Title and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6412991" y="0"/>
            <a:ext cx="2731008" cy="5143498"/>
          </a:xfrm>
          <a:prstGeom prst="rect">
            <a:avLst/>
          </a:prstGeom>
        </p:spPr>
      </p:pic>
      <p:pic>
        <p:nvPicPr>
          <p:cNvPr id="17" name="bg object 17"/>
          <p:cNvPicPr/>
          <p:nvPr/>
        </p:nvPicPr>
        <p:blipFill>
          <a:blip r:embed="rId3" cstate="print"/>
          <a:stretch>
            <a:fillRect/>
          </a:stretch>
        </p:blipFill>
        <p:spPr>
          <a:xfrm>
            <a:off x="0" y="25"/>
            <a:ext cx="9143999" cy="5143473"/>
          </a:xfrm>
          <a:prstGeom prst="rect">
            <a:avLst/>
          </a:prstGeom>
        </p:spPr>
      </p:pic>
      <p:sp>
        <p:nvSpPr>
          <p:cNvPr id="18" name="bg object 18"/>
          <p:cNvSpPr/>
          <p:nvPr/>
        </p:nvSpPr>
        <p:spPr>
          <a:xfrm>
            <a:off x="0" y="202692"/>
            <a:ext cx="135890" cy="344805"/>
          </a:xfrm>
          <a:custGeom>
            <a:avLst/>
            <a:gdLst/>
            <a:ahLst/>
            <a:cxnLst/>
            <a:rect l="l" t="t" r="r" b="b"/>
            <a:pathLst>
              <a:path w="135890" h="344805">
                <a:moveTo>
                  <a:pt x="135636" y="0"/>
                </a:moveTo>
                <a:lnTo>
                  <a:pt x="0" y="0"/>
                </a:lnTo>
                <a:lnTo>
                  <a:pt x="0" y="344424"/>
                </a:lnTo>
                <a:lnTo>
                  <a:pt x="135636" y="344424"/>
                </a:lnTo>
                <a:lnTo>
                  <a:pt x="135636" y="0"/>
                </a:lnTo>
                <a:close/>
              </a:path>
            </a:pathLst>
          </a:custGeom>
          <a:solidFill>
            <a:srgbClr val="21366A"/>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400" b="1" i="0">
                <a:solidFill>
                  <a:srgbClr val="C78B31"/>
                </a:solidFill>
                <a:latin typeface="Palatino Linotype"/>
                <a:cs typeface="Palatino Linotype"/>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62783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9C26D4D8-94A1-6FC0-FD6B-BA010687E8E8}"/>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pplication&#10;&#10;Description automatically generated with low confidence">
            <a:extLst>
              <a:ext uri="{FF2B5EF4-FFF2-40B4-BE49-F238E27FC236}">
                <a16:creationId xmlns:a16="http://schemas.microsoft.com/office/drawing/2014/main" id="{417C2CDE-D472-DC48-7880-C4D0F2487260}"/>
              </a:ext>
            </a:extLst>
          </p:cNvPr>
          <p:cNvPicPr>
            <a:picLocks noChangeAspect="1"/>
          </p:cNvPicPr>
          <p:nvPr/>
        </p:nvPicPr>
        <p:blipFill>
          <a:blip r:embed="rId3"/>
          <a:stretch>
            <a:fillRect/>
          </a:stretch>
        </p:blipFill>
        <p:spPr>
          <a:xfrm>
            <a:off x="2325914" y="1371153"/>
            <a:ext cx="4492172" cy="3617988"/>
          </a:xfrm>
          <a:prstGeom prst="rect">
            <a:avLst/>
          </a:prstGeom>
        </p:spPr>
      </p:pic>
      <p:sp>
        <p:nvSpPr>
          <p:cNvPr id="8" name="Google Shape;42;p34">
            <a:extLst>
              <a:ext uri="{FF2B5EF4-FFF2-40B4-BE49-F238E27FC236}">
                <a16:creationId xmlns:a16="http://schemas.microsoft.com/office/drawing/2014/main" id="{E8540416-E52A-E091-DF23-A507FA22E73D}"/>
              </a:ext>
            </a:extLst>
          </p:cNvPr>
          <p:cNvSpPr txBox="1">
            <a:spLocks noGrp="1"/>
          </p:cNvSpPr>
          <p:nvPr>
            <p:ph type="body" idx="11"/>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6496610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Google Shape;13;p29" descr="Shape&#10;&#10;Description automatically generated with low confidence">
            <a:extLst>
              <a:ext uri="{FF2B5EF4-FFF2-40B4-BE49-F238E27FC236}">
                <a16:creationId xmlns:a16="http://schemas.microsoft.com/office/drawing/2014/main" id="{9DF2ED13-D077-3B20-6FDA-36F67BCD337D}"/>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pplication&#10;&#10;Description automatically generated with low confidence">
            <a:extLst>
              <a:ext uri="{FF2B5EF4-FFF2-40B4-BE49-F238E27FC236}">
                <a16:creationId xmlns:a16="http://schemas.microsoft.com/office/drawing/2014/main" id="{417C2CDE-D472-DC48-7880-C4D0F2487260}"/>
              </a:ext>
            </a:extLst>
          </p:cNvPr>
          <p:cNvPicPr>
            <a:picLocks noChangeAspect="1"/>
          </p:cNvPicPr>
          <p:nvPr/>
        </p:nvPicPr>
        <p:blipFill>
          <a:blip r:embed="rId3"/>
          <a:stretch>
            <a:fillRect/>
          </a:stretch>
        </p:blipFill>
        <p:spPr>
          <a:xfrm>
            <a:off x="742441" y="1371153"/>
            <a:ext cx="4492172" cy="3617988"/>
          </a:xfrm>
          <a:prstGeom prst="rect">
            <a:avLst/>
          </a:prstGeom>
        </p:spPr>
      </p:pic>
      <p:sp>
        <p:nvSpPr>
          <p:cNvPr id="8" name="Google Shape;42;p34">
            <a:extLst>
              <a:ext uri="{FF2B5EF4-FFF2-40B4-BE49-F238E27FC236}">
                <a16:creationId xmlns:a16="http://schemas.microsoft.com/office/drawing/2014/main" id="{E8540416-E52A-E091-DF23-A507FA22E73D}"/>
              </a:ext>
            </a:extLst>
          </p:cNvPr>
          <p:cNvSpPr txBox="1">
            <a:spLocks noGrp="1"/>
          </p:cNvSpPr>
          <p:nvPr>
            <p:ph type="body" idx="11"/>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23993863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5C400EAE-CF33-F9C0-9DE7-D795AB53BD96}"/>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97BAF5F-3341-C55D-FD68-6F7901F813F6}"/>
              </a:ext>
            </a:extLst>
          </p:cNvPr>
          <p:cNvPicPr>
            <a:picLocks noChangeAspect="1"/>
          </p:cNvPicPr>
          <p:nvPr/>
        </p:nvPicPr>
        <p:blipFill>
          <a:blip r:embed="rId3"/>
          <a:srcRect/>
          <a:stretch/>
        </p:blipFill>
        <p:spPr>
          <a:xfrm>
            <a:off x="1703135" y="1363361"/>
            <a:ext cx="5737730" cy="3621752"/>
          </a:xfrm>
          <a:prstGeom prst="rect">
            <a:avLst/>
          </a:prstGeom>
        </p:spPr>
      </p:pic>
      <p:sp>
        <p:nvSpPr>
          <p:cNvPr id="7" name="Google Shape;42;p34">
            <a:extLst>
              <a:ext uri="{FF2B5EF4-FFF2-40B4-BE49-F238E27FC236}">
                <a16:creationId xmlns:a16="http://schemas.microsoft.com/office/drawing/2014/main" id="{7D0576C9-6D54-73F7-D1FA-979043E5F3BE}"/>
              </a:ext>
            </a:extLst>
          </p:cNvPr>
          <p:cNvSpPr txBox="1">
            <a:spLocks noGrp="1"/>
          </p:cNvSpPr>
          <p:nvPr>
            <p:ph type="body" idx="11"/>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1977356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57DB759A-8068-96C4-693B-937A0583959F}"/>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78F55E8-ECC9-2CC5-6BD5-40A4921EFB6D}"/>
              </a:ext>
            </a:extLst>
          </p:cNvPr>
          <p:cNvPicPr>
            <a:picLocks noChangeAspect="1"/>
          </p:cNvPicPr>
          <p:nvPr/>
        </p:nvPicPr>
        <p:blipFill>
          <a:blip r:embed="rId3"/>
          <a:srcRect/>
          <a:stretch/>
        </p:blipFill>
        <p:spPr>
          <a:xfrm>
            <a:off x="2107222" y="1873493"/>
            <a:ext cx="4929556" cy="3111619"/>
          </a:xfrm>
          <a:prstGeom prst="rect">
            <a:avLst/>
          </a:prstGeom>
        </p:spPr>
      </p:pic>
      <p:sp>
        <p:nvSpPr>
          <p:cNvPr id="8" name="Google Shape;42;p34">
            <a:extLst>
              <a:ext uri="{FF2B5EF4-FFF2-40B4-BE49-F238E27FC236}">
                <a16:creationId xmlns:a16="http://schemas.microsoft.com/office/drawing/2014/main" id="{7887175D-C45F-F682-58D6-982F507820E6}"/>
              </a:ext>
            </a:extLst>
          </p:cNvPr>
          <p:cNvSpPr txBox="1">
            <a:spLocks noGrp="1"/>
          </p:cNvSpPr>
          <p:nvPr>
            <p:ph type="body" idx="11"/>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5208826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ECCAE5A8-FB7D-7591-22F0-464C9B20BBAE}"/>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76;p37">
            <a:extLst>
              <a:ext uri="{FF2B5EF4-FFF2-40B4-BE49-F238E27FC236}">
                <a16:creationId xmlns:a16="http://schemas.microsoft.com/office/drawing/2014/main" id="{89201B15-F149-9B93-E200-2EBEA7A58C97}"/>
              </a:ext>
            </a:extLst>
          </p:cNvPr>
          <p:cNvSpPr/>
          <p:nvPr userDrawn="1"/>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4" name="Google Shape;77;p37">
            <a:extLst>
              <a:ext uri="{FF2B5EF4-FFF2-40B4-BE49-F238E27FC236}">
                <a16:creationId xmlns:a16="http://schemas.microsoft.com/office/drawing/2014/main" id="{1FC0EE0F-B479-ECC3-1131-55E9AFFA0C1D}"/>
              </a:ext>
            </a:extLst>
          </p:cNvPr>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5" name="Google Shape;78;p37">
            <a:extLst>
              <a:ext uri="{FF2B5EF4-FFF2-40B4-BE49-F238E27FC236}">
                <a16:creationId xmlns:a16="http://schemas.microsoft.com/office/drawing/2014/main" id="{E23952C2-8277-3FA7-1AE9-1E05FB892F9A}"/>
              </a:ext>
            </a:extLst>
          </p:cNvPr>
          <p:cNvSpPr/>
          <p:nvPr userDrawn="1"/>
        </p:nvSpPr>
        <p:spPr>
          <a:xfrm>
            <a:off x="4436268" y="973867"/>
            <a:ext cx="4707732" cy="513923"/>
          </a:xfrm>
          <a:prstGeom prst="rect">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8" name="Google Shape;42;p34">
            <a:extLst>
              <a:ext uri="{FF2B5EF4-FFF2-40B4-BE49-F238E27FC236}">
                <a16:creationId xmlns:a16="http://schemas.microsoft.com/office/drawing/2014/main" id="{2C19109F-A5EF-8A38-5CBD-4B3CF6DB72A8}"/>
              </a:ext>
            </a:extLst>
          </p:cNvPr>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0;p35">
            <a:extLst>
              <a:ext uri="{FF2B5EF4-FFF2-40B4-BE49-F238E27FC236}">
                <a16:creationId xmlns:a16="http://schemas.microsoft.com/office/drawing/2014/main" id="{21AE88C5-E936-2563-710D-6AAFB35E1E34}"/>
              </a:ext>
            </a:extLst>
          </p:cNvPr>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22547663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D764C3BF-8E0C-3DDF-076E-6F5876B4DB3A}"/>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76;p37">
            <a:extLst>
              <a:ext uri="{FF2B5EF4-FFF2-40B4-BE49-F238E27FC236}">
                <a16:creationId xmlns:a16="http://schemas.microsoft.com/office/drawing/2014/main" id="{89201B15-F149-9B93-E200-2EBEA7A58C97}"/>
              </a:ext>
            </a:extLst>
          </p:cNvPr>
          <p:cNvSpPr/>
          <p:nvPr userDrawn="1"/>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4" name="Google Shape;77;p37">
            <a:extLst>
              <a:ext uri="{FF2B5EF4-FFF2-40B4-BE49-F238E27FC236}">
                <a16:creationId xmlns:a16="http://schemas.microsoft.com/office/drawing/2014/main" id="{1FC0EE0F-B479-ECC3-1131-55E9AFFA0C1D}"/>
              </a:ext>
            </a:extLst>
          </p:cNvPr>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5" name="Google Shape;78;p37">
            <a:extLst>
              <a:ext uri="{FF2B5EF4-FFF2-40B4-BE49-F238E27FC236}">
                <a16:creationId xmlns:a16="http://schemas.microsoft.com/office/drawing/2014/main" id="{E23952C2-8277-3FA7-1AE9-1E05FB892F9A}"/>
              </a:ext>
            </a:extLst>
          </p:cNvPr>
          <p:cNvSpPr/>
          <p:nvPr userDrawn="1"/>
        </p:nvSpPr>
        <p:spPr>
          <a:xfrm>
            <a:off x="4436268" y="973867"/>
            <a:ext cx="4707732" cy="513923"/>
          </a:xfrm>
          <a:prstGeom prst="rect">
            <a:avLst/>
          </a:prstGeom>
          <a:solidFill>
            <a:schemeClr val="accent4"/>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8" name="Google Shape;42;p34">
            <a:extLst>
              <a:ext uri="{FF2B5EF4-FFF2-40B4-BE49-F238E27FC236}">
                <a16:creationId xmlns:a16="http://schemas.microsoft.com/office/drawing/2014/main" id="{2C19109F-A5EF-8A38-5CBD-4B3CF6DB72A8}"/>
              </a:ext>
            </a:extLst>
          </p:cNvPr>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0;p35">
            <a:extLst>
              <a:ext uri="{FF2B5EF4-FFF2-40B4-BE49-F238E27FC236}">
                <a16:creationId xmlns:a16="http://schemas.microsoft.com/office/drawing/2014/main" id="{21AE88C5-E936-2563-710D-6AAFB35E1E34}"/>
              </a:ext>
            </a:extLst>
          </p:cNvPr>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15113654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4C02697-7E76-8775-A433-E3689FF58B5D}"/>
              </a:ext>
            </a:extLst>
          </p:cNvPr>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hape&#10;&#10;Description automatically generated with low confidence">
            <a:extLst>
              <a:ext uri="{FF2B5EF4-FFF2-40B4-BE49-F238E27FC236}">
                <a16:creationId xmlns:a16="http://schemas.microsoft.com/office/drawing/2014/main" id="{7535EB00-00AD-715A-F895-D7EF614E0A8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28E42C5-A748-55CE-14B7-EBAF7D2526CD}"/>
              </a:ext>
            </a:extLst>
          </p:cNvPr>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Oval 9">
            <a:extLst>
              <a:ext uri="{FF2B5EF4-FFF2-40B4-BE49-F238E27FC236}">
                <a16:creationId xmlns:a16="http://schemas.microsoft.com/office/drawing/2014/main" id="{1ED346ED-C968-FF34-A65C-DFE56A679AA0}"/>
              </a:ext>
            </a:extLst>
          </p:cNvPr>
          <p:cNvSpPr/>
          <p:nvPr userDrawn="1"/>
        </p:nvSpPr>
        <p:spPr>
          <a:xfrm>
            <a:off x="4241543" y="1368179"/>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2">
            <a:extLst>
              <a:ext uri="{FF2B5EF4-FFF2-40B4-BE49-F238E27FC236}">
                <a16:creationId xmlns:a16="http://schemas.microsoft.com/office/drawing/2014/main" id="{BC5A0B63-6BF3-D12A-0DE0-3B3447866973}"/>
              </a:ext>
            </a:extLst>
          </p:cNvPr>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Oval 12">
            <a:extLst>
              <a:ext uri="{FF2B5EF4-FFF2-40B4-BE49-F238E27FC236}">
                <a16:creationId xmlns:a16="http://schemas.microsoft.com/office/drawing/2014/main" id="{0B395F9F-E828-31FC-7C4B-F2665C240937}"/>
              </a:ext>
            </a:extLst>
          </p:cNvPr>
          <p:cNvSpPr/>
          <p:nvPr userDrawn="1"/>
        </p:nvSpPr>
        <p:spPr>
          <a:xfrm>
            <a:off x="4241543" y="2951688"/>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2">
            <a:extLst>
              <a:ext uri="{FF2B5EF4-FFF2-40B4-BE49-F238E27FC236}">
                <a16:creationId xmlns:a16="http://schemas.microsoft.com/office/drawing/2014/main" id="{FEFC918E-471D-6FD3-7C38-6CF69B02D842}"/>
              </a:ext>
            </a:extLst>
          </p:cNvPr>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5" name="Text Placeholder 16">
            <a:extLst>
              <a:ext uri="{FF2B5EF4-FFF2-40B4-BE49-F238E27FC236}">
                <a16:creationId xmlns:a16="http://schemas.microsoft.com/office/drawing/2014/main" id="{B17FB50B-EFA8-1056-4397-8EF0041CAAE1}"/>
              </a:ext>
            </a:extLst>
          </p:cNvPr>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640218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4C02697-7E76-8775-A433-E3689FF58B5D}"/>
              </a:ext>
            </a:extLst>
          </p:cNvPr>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hape&#10;&#10;Description automatically generated with low confidence">
            <a:extLst>
              <a:ext uri="{FF2B5EF4-FFF2-40B4-BE49-F238E27FC236}">
                <a16:creationId xmlns:a16="http://schemas.microsoft.com/office/drawing/2014/main" id="{0690A379-FDF3-5072-A2DE-5203D602AA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28E42C5-A748-55CE-14B7-EBAF7D2526CD}"/>
              </a:ext>
            </a:extLst>
          </p:cNvPr>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Oval 9">
            <a:extLst>
              <a:ext uri="{FF2B5EF4-FFF2-40B4-BE49-F238E27FC236}">
                <a16:creationId xmlns:a16="http://schemas.microsoft.com/office/drawing/2014/main" id="{1ED346ED-C968-FF34-A65C-DFE56A679AA0}"/>
              </a:ext>
            </a:extLst>
          </p:cNvPr>
          <p:cNvSpPr/>
          <p:nvPr userDrawn="1"/>
        </p:nvSpPr>
        <p:spPr>
          <a:xfrm>
            <a:off x="4241543" y="1368179"/>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2">
            <a:extLst>
              <a:ext uri="{FF2B5EF4-FFF2-40B4-BE49-F238E27FC236}">
                <a16:creationId xmlns:a16="http://schemas.microsoft.com/office/drawing/2014/main" id="{BC5A0B63-6BF3-D12A-0DE0-3B3447866973}"/>
              </a:ext>
            </a:extLst>
          </p:cNvPr>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Oval 12">
            <a:extLst>
              <a:ext uri="{FF2B5EF4-FFF2-40B4-BE49-F238E27FC236}">
                <a16:creationId xmlns:a16="http://schemas.microsoft.com/office/drawing/2014/main" id="{0B395F9F-E828-31FC-7C4B-F2665C240937}"/>
              </a:ext>
            </a:extLst>
          </p:cNvPr>
          <p:cNvSpPr/>
          <p:nvPr userDrawn="1"/>
        </p:nvSpPr>
        <p:spPr>
          <a:xfrm>
            <a:off x="4241543" y="2951688"/>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2">
            <a:extLst>
              <a:ext uri="{FF2B5EF4-FFF2-40B4-BE49-F238E27FC236}">
                <a16:creationId xmlns:a16="http://schemas.microsoft.com/office/drawing/2014/main" id="{FEFC918E-471D-6FD3-7C38-6CF69B02D842}"/>
              </a:ext>
            </a:extLst>
          </p:cNvPr>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5" name="Text Placeholder 16">
            <a:extLst>
              <a:ext uri="{FF2B5EF4-FFF2-40B4-BE49-F238E27FC236}">
                <a16:creationId xmlns:a16="http://schemas.microsoft.com/office/drawing/2014/main" id="{B17FB50B-EFA8-1056-4397-8EF0041CAAE1}"/>
              </a:ext>
            </a:extLst>
          </p:cNvPr>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9930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p:spTree>
      <p:nvGrpSpPr>
        <p:cNvPr id="1" name="Shape 11"/>
        <p:cNvGrpSpPr/>
        <p:nvPr/>
      </p:nvGrpSpPr>
      <p:grpSpPr>
        <a:xfrm>
          <a:off x="0" y="0"/>
          <a:ext cx="0" cy="0"/>
          <a:chOff x="0" y="0"/>
          <a:chExt cx="0" cy="0"/>
        </a:xfrm>
      </p:grpSpPr>
      <p:pic>
        <p:nvPicPr>
          <p:cNvPr id="12" name="Google Shape;12;p2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13" name="Google Shape;13;p2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3" name="Google Shape;15;p29">
            <a:extLst>
              <a:ext uri="{FF2B5EF4-FFF2-40B4-BE49-F238E27FC236}">
                <a16:creationId xmlns:a16="http://schemas.microsoft.com/office/drawing/2014/main" id="{0680B0B7-C32E-112A-E548-6E47C158F8DE}"/>
              </a:ext>
            </a:extLst>
          </p:cNvPr>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 name="Google Shape;16;p29">
            <a:extLst>
              <a:ext uri="{FF2B5EF4-FFF2-40B4-BE49-F238E27FC236}">
                <a16:creationId xmlns:a16="http://schemas.microsoft.com/office/drawing/2014/main" id="{4794E4DC-D514-D570-A2CC-4BC27C1FA630}"/>
              </a:ext>
            </a:extLst>
          </p:cNvPr>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5" name="Google Shape;41;p34">
            <a:extLst>
              <a:ext uri="{FF2B5EF4-FFF2-40B4-BE49-F238E27FC236}">
                <a16:creationId xmlns:a16="http://schemas.microsoft.com/office/drawing/2014/main" id="{A12238CB-9571-9414-90FB-87F9AE35C02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80693204-CCAD-6A48-B772-1B54FC920F61}"/>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642909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ED3938E6-3226-FA65-38E8-21646122A87D}"/>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6D896260-B7DD-E55D-FCE1-E20499E521A0}"/>
              </a:ext>
            </a:extLst>
          </p:cNvPr>
          <p:cNvGrpSpPr/>
          <p:nvPr userDrawn="1"/>
        </p:nvGrpSpPr>
        <p:grpSpPr>
          <a:xfrm>
            <a:off x="4107305" y="941707"/>
            <a:ext cx="284686" cy="3999388"/>
            <a:chOff x="4107305" y="941707"/>
            <a:chExt cx="284686" cy="3999388"/>
          </a:xfrm>
        </p:grpSpPr>
        <p:sp>
          <p:nvSpPr>
            <p:cNvPr id="12" name="Rectangle 11">
              <a:extLst>
                <a:ext uri="{FF2B5EF4-FFF2-40B4-BE49-F238E27FC236}">
                  <a16:creationId xmlns:a16="http://schemas.microsoft.com/office/drawing/2014/main" id="{1F0C2698-1730-9033-457B-0B3D92B71DD1}"/>
                </a:ext>
              </a:extLst>
            </p:cNvPr>
            <p:cNvSpPr/>
            <p:nvPr userDrawn="1"/>
          </p:nvSpPr>
          <p:spPr>
            <a:xfrm>
              <a:off x="4183432" y="1262627"/>
              <a:ext cx="208559" cy="3357548"/>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4D104B-0834-927D-CD46-2ADC4E76A6E9}"/>
                </a:ext>
              </a:extLst>
            </p:cNvPr>
            <p:cNvSpPr/>
            <p:nvPr userDrawn="1"/>
          </p:nvSpPr>
          <p:spPr>
            <a:xfrm>
              <a:off x="4112338" y="1097990"/>
              <a:ext cx="208559" cy="368682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Google Shape;43;p34">
              <a:extLst>
                <a:ext uri="{FF2B5EF4-FFF2-40B4-BE49-F238E27FC236}">
                  <a16:creationId xmlns:a16="http://schemas.microsoft.com/office/drawing/2014/main" id="{4929BBDC-58E4-6FEE-F812-FF0E9460A191}"/>
                </a:ext>
              </a:extLst>
            </p:cNvPr>
            <p:cNvSpPr/>
            <p:nvPr userDrawn="1"/>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5" name="Picture Placeholder 5">
            <a:extLst>
              <a:ext uri="{FF2B5EF4-FFF2-40B4-BE49-F238E27FC236}">
                <a16:creationId xmlns:a16="http://schemas.microsoft.com/office/drawing/2014/main" id="{6EB4A6CC-A4D0-8FE1-B91C-A90135E76CEA}"/>
              </a:ext>
            </a:extLst>
          </p:cNvPr>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7" name="Text Placeholder 16">
            <a:extLst>
              <a:ext uri="{FF2B5EF4-FFF2-40B4-BE49-F238E27FC236}">
                <a16:creationId xmlns:a16="http://schemas.microsoft.com/office/drawing/2014/main" id="{9AB2139C-C50D-301C-611C-2A730CADAB0E}"/>
              </a:ext>
            </a:extLst>
          </p:cNvPr>
          <p:cNvSpPr>
            <a:spLocks noGrp="1"/>
          </p:cNvSpPr>
          <p:nvPr>
            <p:ph type="body" sz="quarter" idx="13"/>
          </p:nvPr>
        </p:nvSpPr>
        <p:spPr>
          <a:xfrm>
            <a:off x="4524864" y="1268948"/>
            <a:ext cx="4399775" cy="3344907"/>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E6778E2A-9A60-C611-751D-66023FE1ACF3}"/>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5FFDDB9C-6E98-7D72-7403-919E1974F3C8}"/>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0589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itle Slide" preserve="1" userDrawn="1">
  <p:cSld name="2_Title Slide">
    <p:spTree>
      <p:nvGrpSpPr>
        <p:cNvPr id="1" name="Shape 36"/>
        <p:cNvGrpSpPr/>
        <p:nvPr/>
      </p:nvGrpSpPr>
      <p:grpSpPr>
        <a:xfrm>
          <a:off x="0" y="0"/>
          <a:ext cx="0" cy="0"/>
          <a:chOff x="0" y="0"/>
          <a:chExt cx="0" cy="0"/>
        </a:xfrm>
      </p:grpSpPr>
      <p:pic>
        <p:nvPicPr>
          <p:cNvPr id="6" name="Google Shape;40;p34" descr="Shape&#10;&#10;Description automatically generated with low confidence">
            <a:extLst>
              <a:ext uri="{FF2B5EF4-FFF2-40B4-BE49-F238E27FC236}">
                <a16:creationId xmlns:a16="http://schemas.microsoft.com/office/drawing/2014/main" id="{996C05D6-CC7C-A43B-4D33-38A29CBBAFC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Picture Placeholder 5">
            <a:extLst>
              <a:ext uri="{FF2B5EF4-FFF2-40B4-BE49-F238E27FC236}">
                <a16:creationId xmlns:a16="http://schemas.microsoft.com/office/drawing/2014/main" id="{992C3297-AB91-6849-29B1-86BCAB14C011}"/>
              </a:ext>
            </a:extLst>
          </p:cNvPr>
          <p:cNvSpPr>
            <a:spLocks noGrp="1"/>
          </p:cNvSpPr>
          <p:nvPr>
            <p:ph type="pic" sz="quarter" idx="10"/>
          </p:nvPr>
        </p:nvSpPr>
        <p:spPr>
          <a:xfrm>
            <a:off x="4572000" y="0"/>
            <a:ext cx="4571990" cy="5143494"/>
          </a:xfrm>
          <a:prstGeom prst="rect">
            <a:avLst/>
          </a:prstGeom>
        </p:spPr>
        <p:txBody>
          <a:bodyPr anchor="ctr"/>
          <a:lstStyle>
            <a:lvl1pPr algn="ctr">
              <a:defRPr sz="4800" b="0">
                <a:latin typeface="Public Sans" pitchFamily="2" charset="77"/>
              </a:defRPr>
            </a:lvl1pPr>
          </a:lstStyle>
          <a:p>
            <a:endParaRPr lang="en-US" dirty="0"/>
          </a:p>
        </p:txBody>
      </p:sp>
      <p:sp>
        <p:nvSpPr>
          <p:cNvPr id="4" name="Rectangle 3">
            <a:extLst>
              <a:ext uri="{FF2B5EF4-FFF2-40B4-BE49-F238E27FC236}">
                <a16:creationId xmlns:a16="http://schemas.microsoft.com/office/drawing/2014/main" id="{827411BA-ABCE-5CEC-4CBB-07C2D0F17336}"/>
              </a:ext>
            </a:extLst>
          </p:cNvPr>
          <p:cNvSpPr/>
          <p:nvPr userDrawn="1"/>
        </p:nvSpPr>
        <p:spPr>
          <a:xfrm>
            <a:off x="-1" y="1178120"/>
            <a:ext cx="4781551" cy="3333750"/>
          </a:xfrm>
          <a:prstGeom prst="rect">
            <a:avLst/>
          </a:prstGeom>
          <a:solidFill>
            <a:schemeClr val="bg2">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Google Shape;42;p34">
            <a:extLst>
              <a:ext uri="{FF2B5EF4-FFF2-40B4-BE49-F238E27FC236}">
                <a16:creationId xmlns:a16="http://schemas.microsoft.com/office/drawing/2014/main" id="{7D3CA1CE-F5C4-289F-5A1A-FE53A3216F5E}"/>
              </a:ext>
            </a:extLst>
          </p:cNvPr>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75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7" name="Google Shape;41;p34">
            <a:extLst>
              <a:ext uri="{FF2B5EF4-FFF2-40B4-BE49-F238E27FC236}">
                <a16:creationId xmlns:a16="http://schemas.microsoft.com/office/drawing/2014/main" id="{A89E9C59-E790-1152-9B40-9AA2912C7324}"/>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Google Shape;43;p34">
            <a:extLst>
              <a:ext uri="{FF2B5EF4-FFF2-40B4-BE49-F238E27FC236}">
                <a16:creationId xmlns:a16="http://schemas.microsoft.com/office/drawing/2014/main" id="{68B7804D-361F-4D1D-7EDB-226929EF58C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2719408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E955E00B-7A42-E433-C6B0-1A4D7A3D0460}"/>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Google Shape;43;p34">
            <a:extLst>
              <a:ext uri="{FF2B5EF4-FFF2-40B4-BE49-F238E27FC236}">
                <a16:creationId xmlns:a16="http://schemas.microsoft.com/office/drawing/2014/main" id="{4929BBDC-58E4-6FEE-F812-FF0E9460A191}"/>
              </a:ext>
            </a:extLst>
          </p:cNvPr>
          <p:cNvSpPr/>
          <p:nvPr userDrawn="1"/>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Picture Placeholder 5">
            <a:extLst>
              <a:ext uri="{FF2B5EF4-FFF2-40B4-BE49-F238E27FC236}">
                <a16:creationId xmlns:a16="http://schemas.microsoft.com/office/drawing/2014/main" id="{6EB4A6CC-A4D0-8FE1-B91C-A90135E76CEA}"/>
              </a:ext>
            </a:extLst>
          </p:cNvPr>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7" name="Text Placeholder 16">
            <a:extLst>
              <a:ext uri="{FF2B5EF4-FFF2-40B4-BE49-F238E27FC236}">
                <a16:creationId xmlns:a16="http://schemas.microsoft.com/office/drawing/2014/main" id="{9AB2139C-C50D-301C-611C-2A730CADAB0E}"/>
              </a:ext>
            </a:extLst>
          </p:cNvPr>
          <p:cNvSpPr>
            <a:spLocks noGrp="1"/>
          </p:cNvSpPr>
          <p:nvPr>
            <p:ph type="body" sz="quarter" idx="13"/>
          </p:nvPr>
        </p:nvSpPr>
        <p:spPr>
          <a:xfrm>
            <a:off x="4480014" y="1685925"/>
            <a:ext cx="4444626" cy="2499576"/>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2E661618-0432-8189-E6DA-D6A1DBC8395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BD1D1B79-D19D-1D03-31EA-AC67BC235A51}"/>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1340343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761CFEFF-5AB7-D3BB-8269-9ADD6C71473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9" name="Google Shape;43;p34">
            <a:extLst>
              <a:ext uri="{FF2B5EF4-FFF2-40B4-BE49-F238E27FC236}">
                <a16:creationId xmlns:a16="http://schemas.microsoft.com/office/drawing/2014/main" id="{328E42C5-A748-55CE-14B7-EBAF7D2526CD}"/>
              </a:ext>
            </a:extLst>
          </p:cNvPr>
          <p:cNvSpPr/>
          <p:nvPr userDrawn="1"/>
        </p:nvSpPr>
        <p:spPr>
          <a:xfrm>
            <a:off x="3817856" y="656889"/>
            <a:ext cx="143829" cy="344091"/>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235670" y="0"/>
            <a:ext cx="3582186"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2"/>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4079868" y="1539292"/>
            <a:ext cx="4688211" cy="2947319"/>
          </a:xfrm>
          <a:prstGeom prst="rect">
            <a:avLst/>
          </a:prstGeom>
        </p:spPr>
        <p:txBody>
          <a:bodyPr/>
          <a:lstStyle>
            <a:lvl1pPr marL="285750" indent="-285750">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0126188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Rectangle 2">
            <a:extLst>
              <a:ext uri="{FF2B5EF4-FFF2-40B4-BE49-F238E27FC236}">
                <a16:creationId xmlns:a16="http://schemas.microsoft.com/office/drawing/2014/main" id="{D3977CB0-042B-BDE9-AB69-8E71A95400FA}"/>
              </a:ext>
            </a:extLst>
          </p:cNvPr>
          <p:cNvSpPr/>
          <p:nvPr userDrawn="1"/>
        </p:nvSpPr>
        <p:spPr>
          <a:xfrm>
            <a:off x="5312964" y="0"/>
            <a:ext cx="3831036" cy="51434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Shape&#10;&#10;Description automatically generated with low confidence">
            <a:extLst>
              <a:ext uri="{FF2B5EF4-FFF2-40B4-BE49-F238E27FC236}">
                <a16:creationId xmlns:a16="http://schemas.microsoft.com/office/drawing/2014/main" id="{9A93FA0F-78D1-2C12-C3C7-7D37939F3B4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9" name="Google Shape;43;p34">
            <a:extLst>
              <a:ext uri="{FF2B5EF4-FFF2-40B4-BE49-F238E27FC236}">
                <a16:creationId xmlns:a16="http://schemas.microsoft.com/office/drawing/2014/main" id="{328E42C5-A748-55CE-14B7-EBAF7D2526CD}"/>
              </a:ext>
            </a:extLst>
          </p:cNvPr>
          <p:cNvSpPr/>
          <p:nvPr userDrawn="1"/>
        </p:nvSpPr>
        <p:spPr>
          <a:xfrm>
            <a:off x="5302804" y="575609"/>
            <a:ext cx="143829"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5312965" cy="5143494"/>
          </a:xfrm>
          <a:prstGeom prst="rect">
            <a:avLst/>
          </a:prstGeom>
        </p:spPr>
        <p:txBody>
          <a:bodyPr anchor="ctr"/>
          <a:lstStyle>
            <a:lvl1pPr algn="ctr">
              <a:defRPr sz="4800" b="1">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564818" y="1254812"/>
            <a:ext cx="3452368" cy="342894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8376398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209;p67">
            <a:extLst>
              <a:ext uri="{FF2B5EF4-FFF2-40B4-BE49-F238E27FC236}">
                <a16:creationId xmlns:a16="http://schemas.microsoft.com/office/drawing/2014/main" id="{9A422195-4209-78C8-4D17-C12C2D3CE5D9}"/>
              </a:ext>
            </a:extLst>
          </p:cNvPr>
          <p:cNvSpPr/>
          <p:nvPr userDrawn="1"/>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3" name="Google Shape;210;p67">
            <a:extLst>
              <a:ext uri="{FF2B5EF4-FFF2-40B4-BE49-F238E27FC236}">
                <a16:creationId xmlns:a16="http://schemas.microsoft.com/office/drawing/2014/main" id="{31EDEBFD-DAE0-8598-434E-EC353857F2C8}"/>
              </a:ext>
            </a:extLst>
          </p:cNvPr>
          <p:cNvPicPr preferRelativeResize="0"/>
          <p:nvPr userDrawn="1"/>
        </p:nvPicPr>
        <p:blipFill rotWithShape="1">
          <a:blip r:embed="rId2">
            <a:alphaModFix/>
          </a:blip>
          <a:srcRect l="20639" r="24166"/>
          <a:stretch/>
        </p:blipFill>
        <p:spPr>
          <a:xfrm>
            <a:off x="4885624" y="3"/>
            <a:ext cx="4258376" cy="5143498"/>
          </a:xfrm>
          <a:prstGeom prst="rect">
            <a:avLst/>
          </a:prstGeom>
          <a:noFill/>
          <a:ln>
            <a:noFill/>
          </a:ln>
        </p:spPr>
      </p:pic>
      <p:pic>
        <p:nvPicPr>
          <p:cNvPr id="4" name="Google Shape;13;p29" descr="Shape&#10;&#10;Description automatically generated with low confidence">
            <a:extLst>
              <a:ext uri="{FF2B5EF4-FFF2-40B4-BE49-F238E27FC236}">
                <a16:creationId xmlns:a16="http://schemas.microsoft.com/office/drawing/2014/main" id="{3D3783D6-EA59-9D2E-3612-A55FC62DB62C}"/>
              </a:ext>
            </a:extLst>
          </p:cNvPr>
          <p:cNvPicPr preferRelativeResize="0"/>
          <p:nvPr userDrawn="1"/>
        </p:nvPicPr>
        <p:blipFill rotWithShape="1">
          <a:blip r:embed="rId3">
            <a:alphaModFix/>
          </a:blip>
          <a:srcRect/>
          <a:stretch/>
        </p:blipFill>
        <p:spPr>
          <a:xfrm>
            <a:off x="0" y="6"/>
            <a:ext cx="9143990" cy="5143494"/>
          </a:xfrm>
          <a:prstGeom prst="rect">
            <a:avLst/>
          </a:prstGeom>
          <a:noFill/>
          <a:ln>
            <a:noFill/>
          </a:ln>
        </p:spPr>
      </p:pic>
      <p:sp>
        <p:nvSpPr>
          <p:cNvPr id="5" name="Google Shape;213;p67">
            <a:extLst>
              <a:ext uri="{FF2B5EF4-FFF2-40B4-BE49-F238E27FC236}">
                <a16:creationId xmlns:a16="http://schemas.microsoft.com/office/drawing/2014/main" id="{7964B2A7-758B-9558-3CF8-1FAEEDA8C1DA}"/>
              </a:ext>
            </a:extLst>
          </p:cNvPr>
          <p:cNvSpPr/>
          <p:nvPr userDrawn="1"/>
        </p:nvSpPr>
        <p:spPr>
          <a:xfrm>
            <a:off x="0" y="378373"/>
            <a:ext cx="3866493" cy="461141"/>
          </a:xfrm>
          <a:prstGeom prst="rect">
            <a:avLst/>
          </a:prstGeom>
          <a:solidFill>
            <a:srgbClr val="BD8738"/>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 name="Google Shape;50;p35">
            <a:extLst>
              <a:ext uri="{FF2B5EF4-FFF2-40B4-BE49-F238E27FC236}">
                <a16:creationId xmlns:a16="http://schemas.microsoft.com/office/drawing/2014/main" id="{77D0789B-0241-88A3-6502-036A69545D4B}"/>
              </a:ext>
            </a:extLst>
          </p:cNvPr>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Text Placeholder 16">
            <a:extLst>
              <a:ext uri="{FF2B5EF4-FFF2-40B4-BE49-F238E27FC236}">
                <a16:creationId xmlns:a16="http://schemas.microsoft.com/office/drawing/2014/main" id="{69134A67-6FC3-99BF-2873-F58E5DD658B9}"/>
              </a:ext>
            </a:extLst>
          </p:cNvPr>
          <p:cNvSpPr>
            <a:spLocks noGrp="1"/>
          </p:cNvSpPr>
          <p:nvPr>
            <p:ph type="body" sz="quarter" idx="13"/>
          </p:nvPr>
        </p:nvSpPr>
        <p:spPr>
          <a:xfrm>
            <a:off x="144711" y="1422475"/>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1" name="Text Placeholder 16">
            <a:extLst>
              <a:ext uri="{FF2B5EF4-FFF2-40B4-BE49-F238E27FC236}">
                <a16:creationId xmlns:a16="http://schemas.microsoft.com/office/drawing/2014/main" id="{E775F0C4-9325-1BDC-3241-C548D520EBB7}"/>
              </a:ext>
            </a:extLst>
          </p:cNvPr>
          <p:cNvSpPr>
            <a:spLocks noGrp="1"/>
          </p:cNvSpPr>
          <p:nvPr>
            <p:ph type="body" sz="quarter" idx="14"/>
          </p:nvPr>
        </p:nvSpPr>
        <p:spPr>
          <a:xfrm>
            <a:off x="144711" y="954389"/>
            <a:ext cx="4343206" cy="358011"/>
          </a:xfrm>
          <a:prstGeom prst="rect">
            <a:avLst/>
          </a:prstGeom>
        </p:spPr>
        <p:txBody>
          <a:bodyPr/>
          <a:lstStyle>
            <a:lvl1pPr marL="342900" indent="-342900">
              <a:buClr>
                <a:schemeClr val="bg1"/>
              </a:buClr>
              <a:buFont typeface="+mj-lt"/>
              <a:buAutoNum type="alphaUcPeriod"/>
              <a:defRPr sz="15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0514329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B9A50953-541A-3133-3D1B-6EE35CEBF480}"/>
              </a:ext>
            </a:extLst>
          </p:cNvPr>
          <p:cNvGrpSpPr/>
          <p:nvPr userDrawn="1"/>
        </p:nvGrpSpPr>
        <p:grpSpPr>
          <a:xfrm>
            <a:off x="2687195" y="1072585"/>
            <a:ext cx="3769611" cy="2998331"/>
            <a:chOff x="2361789" y="689375"/>
            <a:chExt cx="4733180" cy="3764750"/>
          </a:xfrm>
        </p:grpSpPr>
        <p:sp>
          <p:nvSpPr>
            <p:cNvPr id="6" name="Isosceles Triangle 39">
              <a:extLst>
                <a:ext uri="{FF2B5EF4-FFF2-40B4-BE49-F238E27FC236}">
                  <a16:creationId xmlns:a16="http://schemas.microsoft.com/office/drawing/2014/main" id="{F150720A-3B24-DE83-C945-C729CEC76ABD}"/>
                </a:ext>
              </a:extLst>
            </p:cNvPr>
            <p:cNvSpPr/>
            <p:nvPr/>
          </p:nvSpPr>
          <p:spPr>
            <a:xfrm rot="11478587">
              <a:off x="5995473" y="1510692"/>
              <a:ext cx="1065477"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Isosceles Triangle 6">
              <a:extLst>
                <a:ext uri="{FF2B5EF4-FFF2-40B4-BE49-F238E27FC236}">
                  <a16:creationId xmlns:a16="http://schemas.microsoft.com/office/drawing/2014/main" id="{55CEB3BF-0373-17FF-5131-8E30E9A812A6}"/>
                </a:ext>
              </a:extLst>
            </p:cNvPr>
            <p:cNvSpPr/>
            <p:nvPr/>
          </p:nvSpPr>
          <p:spPr>
            <a:xfrm rot="1811965">
              <a:off x="2648325" y="3118285"/>
              <a:ext cx="827384"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CF9BD098-1EEA-8AF7-C0C0-54B109705F6F}"/>
                </a:ext>
              </a:extLst>
            </p:cNvPr>
            <p:cNvGrpSpPr/>
            <p:nvPr/>
          </p:nvGrpSpPr>
          <p:grpSpPr>
            <a:xfrm>
              <a:off x="2846005" y="689375"/>
              <a:ext cx="3764750" cy="3764750"/>
              <a:chOff x="2978950" y="978700"/>
              <a:chExt cx="3338500" cy="3338500"/>
            </a:xfrm>
          </p:grpSpPr>
          <p:grpSp>
            <p:nvGrpSpPr>
              <p:cNvPr id="13" name="Group 12">
                <a:extLst>
                  <a:ext uri="{FF2B5EF4-FFF2-40B4-BE49-F238E27FC236}">
                    <a16:creationId xmlns:a16="http://schemas.microsoft.com/office/drawing/2014/main" id="{98A94854-8A59-9D55-DE26-0B7D9486FC8D}"/>
                  </a:ext>
                </a:extLst>
              </p:cNvPr>
              <p:cNvGrpSpPr/>
              <p:nvPr/>
            </p:nvGrpSpPr>
            <p:grpSpPr>
              <a:xfrm>
                <a:off x="2978950" y="978700"/>
                <a:ext cx="3338500" cy="3338500"/>
                <a:chOff x="2978950" y="978700"/>
                <a:chExt cx="3338500" cy="3338500"/>
              </a:xfrm>
            </p:grpSpPr>
            <p:sp>
              <p:nvSpPr>
                <p:cNvPr id="15" name="Oval 14">
                  <a:extLst>
                    <a:ext uri="{FF2B5EF4-FFF2-40B4-BE49-F238E27FC236}">
                      <a16:creationId xmlns:a16="http://schemas.microsoft.com/office/drawing/2014/main" id="{90788ED9-B43D-C07C-8E6B-5A6CEDD16D77}"/>
                    </a:ext>
                  </a:extLst>
                </p:cNvPr>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Chord 15">
                  <a:extLst>
                    <a:ext uri="{FF2B5EF4-FFF2-40B4-BE49-F238E27FC236}">
                      <a16:creationId xmlns:a16="http://schemas.microsoft.com/office/drawing/2014/main" id="{06458C95-F64B-E43A-98EB-ABEA9DF903FE}"/>
                    </a:ext>
                  </a:extLst>
                </p:cNvPr>
                <p:cNvSpPr/>
                <p:nvPr/>
              </p:nvSpPr>
              <p:spPr>
                <a:xfrm rot="18209664">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Chord 16">
                  <a:extLst>
                    <a:ext uri="{FF2B5EF4-FFF2-40B4-BE49-F238E27FC236}">
                      <a16:creationId xmlns:a16="http://schemas.microsoft.com/office/drawing/2014/main" id="{B72B5F55-4D24-06A7-3F5B-5E563EAAE96B}"/>
                    </a:ext>
                  </a:extLst>
                </p:cNvPr>
                <p:cNvSpPr/>
                <p:nvPr/>
              </p:nvSpPr>
              <p:spPr>
                <a:xfrm rot="15862152">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Oval 13">
                <a:extLst>
                  <a:ext uri="{FF2B5EF4-FFF2-40B4-BE49-F238E27FC236}">
                    <a16:creationId xmlns:a16="http://schemas.microsoft.com/office/drawing/2014/main" id="{BCFFDA16-C387-AA08-7B47-A2CF8838F656}"/>
                  </a:ext>
                </a:extLst>
              </p:cNvPr>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2" name="Rectangle 5">
              <a:extLst>
                <a:ext uri="{FF2B5EF4-FFF2-40B4-BE49-F238E27FC236}">
                  <a16:creationId xmlns:a16="http://schemas.microsoft.com/office/drawing/2014/main" id="{B579AB69-DC11-C0E7-0B83-6FF24D94F554}"/>
                </a:ext>
              </a:extLst>
            </p:cNvPr>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 Placeholder 16">
            <a:extLst>
              <a:ext uri="{FF2B5EF4-FFF2-40B4-BE49-F238E27FC236}">
                <a16:creationId xmlns:a16="http://schemas.microsoft.com/office/drawing/2014/main" id="{79034100-3511-063C-4074-E799648C0C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0044677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3" name="Group 2">
            <a:extLst>
              <a:ext uri="{FF2B5EF4-FFF2-40B4-BE49-F238E27FC236}">
                <a16:creationId xmlns:a16="http://schemas.microsoft.com/office/drawing/2014/main" id="{E6FBBB98-3CAE-4E3D-D3CB-1A78A5B72D9C}"/>
              </a:ext>
            </a:extLst>
          </p:cNvPr>
          <p:cNvGrpSpPr/>
          <p:nvPr/>
        </p:nvGrpSpPr>
        <p:grpSpPr>
          <a:xfrm>
            <a:off x="2687195" y="1072585"/>
            <a:ext cx="3769611" cy="2998331"/>
            <a:chOff x="2361789" y="689375"/>
            <a:chExt cx="4733182" cy="3764750"/>
          </a:xfrm>
        </p:grpSpPr>
        <p:sp>
          <p:nvSpPr>
            <p:cNvPr id="9" name="Isosceles Triangle 39">
              <a:extLst>
                <a:ext uri="{FF2B5EF4-FFF2-40B4-BE49-F238E27FC236}">
                  <a16:creationId xmlns:a16="http://schemas.microsoft.com/office/drawing/2014/main" id="{9627F271-1FDB-0405-0DCB-2A586CD846F6}"/>
                </a:ext>
              </a:extLst>
            </p:cNvPr>
            <p:cNvSpPr/>
            <p:nvPr/>
          </p:nvSpPr>
          <p:spPr>
            <a:xfrm rot="11478587">
              <a:off x="5995473" y="1510692"/>
              <a:ext cx="1065477"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Isosceles Triangle 6">
              <a:extLst>
                <a:ext uri="{FF2B5EF4-FFF2-40B4-BE49-F238E27FC236}">
                  <a16:creationId xmlns:a16="http://schemas.microsoft.com/office/drawing/2014/main" id="{5470387B-817E-34F5-31BD-0AA0F8B8621F}"/>
                </a:ext>
              </a:extLst>
            </p:cNvPr>
            <p:cNvSpPr/>
            <p:nvPr/>
          </p:nvSpPr>
          <p:spPr>
            <a:xfrm rot="1811965">
              <a:off x="2648325" y="3118285"/>
              <a:ext cx="827384"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11" name="Group 10">
              <a:extLst>
                <a:ext uri="{FF2B5EF4-FFF2-40B4-BE49-F238E27FC236}">
                  <a16:creationId xmlns:a16="http://schemas.microsoft.com/office/drawing/2014/main" id="{458E92D8-B370-BF54-B5F7-0EF49B136D6B}"/>
                </a:ext>
              </a:extLst>
            </p:cNvPr>
            <p:cNvGrpSpPr/>
            <p:nvPr/>
          </p:nvGrpSpPr>
          <p:grpSpPr>
            <a:xfrm>
              <a:off x="2846005" y="689375"/>
              <a:ext cx="3764750" cy="3764750"/>
              <a:chOff x="2978950" y="978700"/>
              <a:chExt cx="3338500" cy="3338500"/>
            </a:xfrm>
          </p:grpSpPr>
          <p:grpSp>
            <p:nvGrpSpPr>
              <p:cNvPr id="20" name="Group 19">
                <a:extLst>
                  <a:ext uri="{FF2B5EF4-FFF2-40B4-BE49-F238E27FC236}">
                    <a16:creationId xmlns:a16="http://schemas.microsoft.com/office/drawing/2014/main" id="{ED2A44E6-4F02-3069-92F2-7FE0E9F4D15A}"/>
                  </a:ext>
                </a:extLst>
              </p:cNvPr>
              <p:cNvGrpSpPr/>
              <p:nvPr/>
            </p:nvGrpSpPr>
            <p:grpSpPr>
              <a:xfrm>
                <a:off x="2978950" y="978700"/>
                <a:ext cx="3338500" cy="3338500"/>
                <a:chOff x="2978950" y="978700"/>
                <a:chExt cx="3338500" cy="3338500"/>
              </a:xfrm>
            </p:grpSpPr>
            <p:sp>
              <p:nvSpPr>
                <p:cNvPr id="22" name="Oval 21">
                  <a:extLst>
                    <a:ext uri="{FF2B5EF4-FFF2-40B4-BE49-F238E27FC236}">
                      <a16:creationId xmlns:a16="http://schemas.microsoft.com/office/drawing/2014/main" id="{1C1B925F-5F75-7906-353F-808D0FF4400A}"/>
                    </a:ext>
                  </a:extLst>
                </p:cNvPr>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3" name="Chord 22">
                  <a:extLst>
                    <a:ext uri="{FF2B5EF4-FFF2-40B4-BE49-F238E27FC236}">
                      <a16:creationId xmlns:a16="http://schemas.microsoft.com/office/drawing/2014/main" id="{EE24224D-AF7E-6561-28BB-20D36D47045C}"/>
                    </a:ext>
                  </a:extLst>
                </p:cNvPr>
                <p:cNvSpPr/>
                <p:nvPr/>
              </p:nvSpPr>
              <p:spPr>
                <a:xfrm rot="18209664">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Chord 23">
                  <a:extLst>
                    <a:ext uri="{FF2B5EF4-FFF2-40B4-BE49-F238E27FC236}">
                      <a16:creationId xmlns:a16="http://schemas.microsoft.com/office/drawing/2014/main" id="{4629857D-8BFC-F2D3-9F90-D9C548DC55F2}"/>
                    </a:ext>
                  </a:extLst>
                </p:cNvPr>
                <p:cNvSpPr/>
                <p:nvPr/>
              </p:nvSpPr>
              <p:spPr>
                <a:xfrm rot="15862152">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21" name="Oval 20">
                <a:extLst>
                  <a:ext uri="{FF2B5EF4-FFF2-40B4-BE49-F238E27FC236}">
                    <a16:creationId xmlns:a16="http://schemas.microsoft.com/office/drawing/2014/main" id="{3C62691F-A625-6FCA-E9AC-2C3A44ECCFED}"/>
                  </a:ext>
                </a:extLst>
              </p:cNvPr>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8" name="Rectangle 5">
              <a:extLst>
                <a:ext uri="{FF2B5EF4-FFF2-40B4-BE49-F238E27FC236}">
                  <a16:creationId xmlns:a16="http://schemas.microsoft.com/office/drawing/2014/main" id="{4876046F-49A1-0C06-B183-0EFF209B972C}"/>
                </a:ext>
              </a:extLst>
            </p:cNvPr>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C18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9" name="Text Placeholder 16">
            <a:extLst>
              <a:ext uri="{FF2B5EF4-FFF2-40B4-BE49-F238E27FC236}">
                <a16:creationId xmlns:a16="http://schemas.microsoft.com/office/drawing/2014/main" id="{79034100-3511-063C-4074-E799648C0C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842768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a:extLst>
              <a:ext uri="{FF2B5EF4-FFF2-40B4-BE49-F238E27FC236}">
                <a16:creationId xmlns:a16="http://schemas.microsoft.com/office/drawing/2014/main" id="{E1F04353-D82F-0C9A-0066-38E08B75B854}"/>
              </a:ext>
            </a:extLst>
          </p:cNvPr>
          <p:cNvPicPr>
            <a:picLocks noChangeAspect="1"/>
          </p:cNvPicPr>
          <p:nvPr/>
        </p:nvPicPr>
        <p:blipFill>
          <a:blip r:embed="rId2"/>
          <a:srcRect/>
          <a:stretch/>
        </p:blipFill>
        <p:spPr>
          <a:xfrm>
            <a:off x="2924496" y="901633"/>
            <a:ext cx="3295009" cy="3449032"/>
          </a:xfrm>
          <a:prstGeom prst="rect">
            <a:avLst/>
          </a:prstGeom>
        </p:spPr>
      </p:pic>
      <p:sp>
        <p:nvSpPr>
          <p:cNvPr id="9" name="Text Placeholder 16">
            <a:extLst>
              <a:ext uri="{FF2B5EF4-FFF2-40B4-BE49-F238E27FC236}">
                <a16:creationId xmlns:a16="http://schemas.microsoft.com/office/drawing/2014/main" id="{44609FEE-A822-3388-B90E-FBA8CC4A47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5799453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Google Shape;427;p237">
            <a:extLst>
              <a:ext uri="{FF2B5EF4-FFF2-40B4-BE49-F238E27FC236}">
                <a16:creationId xmlns:a16="http://schemas.microsoft.com/office/drawing/2014/main" id="{F8314260-2CAA-709E-03B9-C9526AE50824}"/>
              </a:ext>
            </a:extLst>
          </p:cNvPr>
          <p:cNvPicPr preferRelativeResize="0"/>
          <p:nvPr/>
        </p:nvPicPr>
        <p:blipFill>
          <a:blip r:embed="rId2"/>
          <a:srcRect/>
          <a:stretch/>
        </p:blipFill>
        <p:spPr>
          <a:xfrm>
            <a:off x="2555408" y="637575"/>
            <a:ext cx="4004832" cy="4042613"/>
          </a:xfrm>
          <a:prstGeom prst="rect">
            <a:avLst/>
          </a:prstGeom>
          <a:noFill/>
          <a:ln>
            <a:noFill/>
          </a:ln>
        </p:spPr>
      </p:pic>
      <p:sp>
        <p:nvSpPr>
          <p:cNvPr id="5" name="Text Placeholder 16">
            <a:extLst>
              <a:ext uri="{FF2B5EF4-FFF2-40B4-BE49-F238E27FC236}">
                <a16:creationId xmlns:a16="http://schemas.microsoft.com/office/drawing/2014/main" id="{13C6A8FB-FB81-202C-FAE1-D45406C1D401}"/>
              </a:ext>
            </a:extLst>
          </p:cNvPr>
          <p:cNvSpPr>
            <a:spLocks noGrp="1"/>
          </p:cNvSpPr>
          <p:nvPr>
            <p:ph type="body" sz="quarter" idx="13"/>
          </p:nvPr>
        </p:nvSpPr>
        <p:spPr>
          <a:xfrm>
            <a:off x="3028189" y="2365224"/>
            <a:ext cx="2909207" cy="413052"/>
          </a:xfrm>
          <a:prstGeom prst="rect">
            <a:avLst/>
          </a:prstGeom>
        </p:spPr>
        <p:txBody>
          <a:bodyPr/>
          <a:lstStyle>
            <a:lvl1pPr algn="ctr">
              <a:defRPr sz="20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08473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2">
    <p:spTree>
      <p:nvGrpSpPr>
        <p:cNvPr id="1" name="Shape 11"/>
        <p:cNvGrpSpPr/>
        <p:nvPr/>
      </p:nvGrpSpPr>
      <p:grpSpPr>
        <a:xfrm>
          <a:off x="0" y="0"/>
          <a:ext cx="0" cy="0"/>
          <a:chOff x="0" y="0"/>
          <a:chExt cx="0" cy="0"/>
        </a:xfrm>
      </p:grpSpPr>
      <p:pic>
        <p:nvPicPr>
          <p:cNvPr id="6" name="Picture 5">
            <a:extLst>
              <a:ext uri="{FF2B5EF4-FFF2-40B4-BE49-F238E27FC236}">
                <a16:creationId xmlns:a16="http://schemas.microsoft.com/office/drawing/2014/main" id="{D313A56F-8243-6A7F-BC74-4145AF320CAC}"/>
              </a:ext>
            </a:extLst>
          </p:cNvPr>
          <p:cNvPicPr>
            <a:picLocks noChangeAspect="1"/>
          </p:cNvPicPr>
          <p:nvPr userDrawn="1"/>
        </p:nvPicPr>
        <p:blipFill rotWithShape="1">
          <a:blip r:embed="rId2"/>
          <a:srcRect l="16976" t="14937" r="19509" b="5409"/>
          <a:stretch/>
        </p:blipFill>
        <p:spPr>
          <a:xfrm>
            <a:off x="6412523" y="0"/>
            <a:ext cx="2731477" cy="5143500"/>
          </a:xfrm>
          <a:prstGeom prst="rect">
            <a:avLst/>
          </a:prstGeom>
        </p:spPr>
      </p:pic>
      <p:pic>
        <p:nvPicPr>
          <p:cNvPr id="13" name="Google Shape;13;p2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3" name="Google Shape;15;p29">
            <a:extLst>
              <a:ext uri="{FF2B5EF4-FFF2-40B4-BE49-F238E27FC236}">
                <a16:creationId xmlns:a16="http://schemas.microsoft.com/office/drawing/2014/main" id="{0680B0B7-C32E-112A-E548-6E47C158F8DE}"/>
              </a:ext>
            </a:extLst>
          </p:cNvPr>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 name="Google Shape;16;p29">
            <a:extLst>
              <a:ext uri="{FF2B5EF4-FFF2-40B4-BE49-F238E27FC236}">
                <a16:creationId xmlns:a16="http://schemas.microsoft.com/office/drawing/2014/main" id="{4794E4DC-D514-D570-A2CC-4BC27C1FA630}"/>
              </a:ext>
            </a:extLst>
          </p:cNvPr>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 name="Google Shape;41;p34">
            <a:extLst>
              <a:ext uri="{FF2B5EF4-FFF2-40B4-BE49-F238E27FC236}">
                <a16:creationId xmlns:a16="http://schemas.microsoft.com/office/drawing/2014/main" id="{30C41CE7-7EE0-34C0-4E0C-4FB35FFDBCEC}"/>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Google Shape;43;p34">
            <a:extLst>
              <a:ext uri="{FF2B5EF4-FFF2-40B4-BE49-F238E27FC236}">
                <a16:creationId xmlns:a16="http://schemas.microsoft.com/office/drawing/2014/main" id="{2C83C4E2-C89C-7765-ACB1-C121F91589A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516537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6CCB7C48-F2DF-A374-92F8-BCC80452806F}"/>
              </a:ext>
            </a:extLst>
          </p:cNvPr>
          <p:cNvPicPr>
            <a:picLocks noChangeAspect="1"/>
          </p:cNvPicPr>
          <p:nvPr/>
        </p:nvPicPr>
        <p:blipFill>
          <a:blip r:embed="rId2"/>
          <a:stretch>
            <a:fillRect/>
          </a:stretch>
        </p:blipFill>
        <p:spPr>
          <a:xfrm>
            <a:off x="2360040" y="277448"/>
            <a:ext cx="4422039" cy="4588604"/>
          </a:xfrm>
          <a:prstGeom prst="rect">
            <a:avLst/>
          </a:prstGeom>
        </p:spPr>
      </p:pic>
      <p:sp>
        <p:nvSpPr>
          <p:cNvPr id="6" name="Text Placeholder 16">
            <a:extLst>
              <a:ext uri="{FF2B5EF4-FFF2-40B4-BE49-F238E27FC236}">
                <a16:creationId xmlns:a16="http://schemas.microsoft.com/office/drawing/2014/main" id="{42CD334E-789C-734C-4CCD-197D49F27E74}"/>
              </a:ext>
            </a:extLst>
          </p:cNvPr>
          <p:cNvSpPr>
            <a:spLocks noGrp="1"/>
          </p:cNvSpPr>
          <p:nvPr>
            <p:ph type="body" sz="quarter" idx="13"/>
          </p:nvPr>
        </p:nvSpPr>
        <p:spPr>
          <a:xfrm>
            <a:off x="3117397" y="2666490"/>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Text Placeholder 16">
            <a:extLst>
              <a:ext uri="{FF2B5EF4-FFF2-40B4-BE49-F238E27FC236}">
                <a16:creationId xmlns:a16="http://schemas.microsoft.com/office/drawing/2014/main" id="{3C48B6C1-54F7-F910-3DE6-8E49DFFD7BEE}"/>
              </a:ext>
            </a:extLst>
          </p:cNvPr>
          <p:cNvSpPr>
            <a:spLocks noGrp="1"/>
          </p:cNvSpPr>
          <p:nvPr>
            <p:ph type="body" sz="quarter" idx="14" hasCustomPrompt="1"/>
          </p:nvPr>
        </p:nvSpPr>
        <p:spPr>
          <a:xfrm>
            <a:off x="2894151" y="1477631"/>
            <a:ext cx="1510581" cy="507286"/>
          </a:xfrm>
          <a:prstGeom prst="rect">
            <a:avLst/>
          </a:prstGeom>
        </p:spPr>
        <p:txBody>
          <a:bodyPr/>
          <a:lstStyle>
            <a:lvl1pPr algn="l">
              <a:defRPr sz="2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Activity</a:t>
            </a:r>
          </a:p>
        </p:txBody>
      </p:sp>
    </p:spTree>
    <p:extLst>
      <p:ext uri="{BB962C8B-B14F-4D97-AF65-F5344CB8AC3E}">
        <p14:creationId xmlns:p14="http://schemas.microsoft.com/office/powerpoint/2010/main" val="347796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8" name="Rounded Rectangle 7">
            <a:extLst>
              <a:ext uri="{FF2B5EF4-FFF2-40B4-BE49-F238E27FC236}">
                <a16:creationId xmlns:a16="http://schemas.microsoft.com/office/drawing/2014/main" id="{8DFE78DF-B3D9-E239-F7BC-3AD7A497AD2D}"/>
              </a:ext>
            </a:extLst>
          </p:cNvPr>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18A737-55D2-363B-5184-E570E94335CE}"/>
              </a:ext>
            </a:extLst>
          </p:cNvPr>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1" name="TextBox 10">
            <a:extLst>
              <a:ext uri="{FF2B5EF4-FFF2-40B4-BE49-F238E27FC236}">
                <a16:creationId xmlns:a16="http://schemas.microsoft.com/office/drawing/2014/main" id="{C2E3F2FA-69B7-31CC-1F66-98C2891A2817}"/>
              </a:ext>
            </a:extLst>
          </p:cNvPr>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0" name="Text Placeholder 16">
            <a:extLst>
              <a:ext uri="{FF2B5EF4-FFF2-40B4-BE49-F238E27FC236}">
                <a16:creationId xmlns:a16="http://schemas.microsoft.com/office/drawing/2014/main" id="{8C8B29AD-E38E-746D-0B2E-37E9AA0E8A58}"/>
              </a:ext>
            </a:extLst>
          </p:cNvPr>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Google Shape;41;p34">
            <a:extLst>
              <a:ext uri="{FF2B5EF4-FFF2-40B4-BE49-F238E27FC236}">
                <a16:creationId xmlns:a16="http://schemas.microsoft.com/office/drawing/2014/main" id="{6CB66640-81C6-5B79-14FA-ABA6D2059D63}"/>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5A4C5176-FAEF-0696-259B-666CB09501C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9013443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8" name="Rounded Rectangle 7">
            <a:extLst>
              <a:ext uri="{FF2B5EF4-FFF2-40B4-BE49-F238E27FC236}">
                <a16:creationId xmlns:a16="http://schemas.microsoft.com/office/drawing/2014/main" id="{8DFE78DF-B3D9-E239-F7BC-3AD7A497AD2D}"/>
              </a:ext>
            </a:extLst>
          </p:cNvPr>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18A737-55D2-363B-5184-E570E94335CE}"/>
              </a:ext>
            </a:extLst>
          </p:cNvPr>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1" name="TextBox 10">
            <a:extLst>
              <a:ext uri="{FF2B5EF4-FFF2-40B4-BE49-F238E27FC236}">
                <a16:creationId xmlns:a16="http://schemas.microsoft.com/office/drawing/2014/main" id="{C2E3F2FA-69B7-31CC-1F66-98C2891A2817}"/>
              </a:ext>
            </a:extLst>
          </p:cNvPr>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0" name="Text Placeholder 16">
            <a:extLst>
              <a:ext uri="{FF2B5EF4-FFF2-40B4-BE49-F238E27FC236}">
                <a16:creationId xmlns:a16="http://schemas.microsoft.com/office/drawing/2014/main" id="{8C8B29AD-E38E-746D-0B2E-37E9AA0E8A58}"/>
              </a:ext>
            </a:extLst>
          </p:cNvPr>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Google Shape;41;p34">
            <a:extLst>
              <a:ext uri="{FF2B5EF4-FFF2-40B4-BE49-F238E27FC236}">
                <a16:creationId xmlns:a16="http://schemas.microsoft.com/office/drawing/2014/main" id="{E0665BFB-C799-8776-3B98-8E77DCA4363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72FF6FCB-62C2-16D0-3CF6-B1E7BDDD0B7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6110503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cxnSp>
        <p:nvCxnSpPr>
          <p:cNvPr id="6" name="Straight Connector 5">
            <a:extLst>
              <a:ext uri="{FF2B5EF4-FFF2-40B4-BE49-F238E27FC236}">
                <a16:creationId xmlns:a16="http://schemas.microsoft.com/office/drawing/2014/main" id="{F8FA7529-0E34-454B-2F33-D4C0046B100B}"/>
              </a:ext>
            </a:extLst>
          </p:cNvPr>
          <p:cNvCxnSpPr>
            <a:cxnSpLocks/>
          </p:cNvCxnSpPr>
          <p:nvPr/>
        </p:nvCxnSpPr>
        <p:spPr>
          <a:xfrm flipV="1">
            <a:off x="0" y="2140588"/>
            <a:ext cx="9143999" cy="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6D374A6-54EA-C4A7-E96E-C3210E990262}"/>
              </a:ext>
            </a:extLst>
          </p:cNvPr>
          <p:cNvGrpSpPr/>
          <p:nvPr userDrawn="1"/>
        </p:nvGrpSpPr>
        <p:grpSpPr>
          <a:xfrm>
            <a:off x="2339405" y="1943342"/>
            <a:ext cx="396240" cy="683951"/>
            <a:chOff x="2339405" y="1953281"/>
            <a:chExt cx="396240" cy="683951"/>
          </a:xfrm>
        </p:grpSpPr>
        <p:sp>
          <p:nvSpPr>
            <p:cNvPr id="30" name="Rectangle 29">
              <a:extLst>
                <a:ext uri="{FF2B5EF4-FFF2-40B4-BE49-F238E27FC236}">
                  <a16:creationId xmlns:a16="http://schemas.microsoft.com/office/drawing/2014/main" id="{32B6593A-C9FA-AA51-02F5-E0C312EC2ABD}"/>
                </a:ext>
              </a:extLst>
            </p:cNvPr>
            <p:cNvSpPr/>
            <p:nvPr/>
          </p:nvSpPr>
          <p:spPr>
            <a:xfrm rot="2700000">
              <a:off x="2339405" y="1953281"/>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1" name="Rectangle 30">
              <a:extLst>
                <a:ext uri="{FF2B5EF4-FFF2-40B4-BE49-F238E27FC236}">
                  <a16:creationId xmlns:a16="http://schemas.microsoft.com/office/drawing/2014/main" id="{7E8FB451-1D01-49A1-DA12-574F5A090906}"/>
                </a:ext>
              </a:extLst>
            </p:cNvPr>
            <p:cNvSpPr/>
            <p:nvPr/>
          </p:nvSpPr>
          <p:spPr>
            <a:xfrm rot="2700000">
              <a:off x="2339405"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28" name="Straight Arrow Connector 27">
              <a:extLst>
                <a:ext uri="{FF2B5EF4-FFF2-40B4-BE49-F238E27FC236}">
                  <a16:creationId xmlns:a16="http://schemas.microsoft.com/office/drawing/2014/main" id="{6520F36D-B1F1-25C7-2769-D0DD53953AB5}"/>
                </a:ext>
              </a:extLst>
            </p:cNvPr>
            <p:cNvCxnSpPr>
              <a:cxnSpLocks/>
            </p:cNvCxnSpPr>
            <p:nvPr/>
          </p:nvCxnSpPr>
          <p:spPr>
            <a:xfrm>
              <a:off x="2537525"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B25E74F-CC7E-A339-35FF-784E71E0D740}"/>
                </a:ext>
              </a:extLst>
            </p:cNvPr>
            <p:cNvSpPr/>
            <p:nvPr/>
          </p:nvSpPr>
          <p:spPr>
            <a:xfrm rot="2700000">
              <a:off x="2416331" y="2138998"/>
              <a:ext cx="242388" cy="242388"/>
            </a:xfrm>
            <a:prstGeom prst="rect">
              <a:avLst/>
            </a:prstGeom>
            <a:solidFill>
              <a:schemeClr val="bg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38" name="Group 37">
            <a:extLst>
              <a:ext uri="{FF2B5EF4-FFF2-40B4-BE49-F238E27FC236}">
                <a16:creationId xmlns:a16="http://schemas.microsoft.com/office/drawing/2014/main" id="{3DA2AACB-DA7F-7668-4BB6-A539BD8DAC7D}"/>
              </a:ext>
            </a:extLst>
          </p:cNvPr>
          <p:cNvGrpSpPr/>
          <p:nvPr userDrawn="1"/>
        </p:nvGrpSpPr>
        <p:grpSpPr>
          <a:xfrm>
            <a:off x="6408356" y="1943342"/>
            <a:ext cx="396240" cy="683951"/>
            <a:chOff x="6408356" y="1953281"/>
            <a:chExt cx="396240" cy="683951"/>
          </a:xfrm>
        </p:grpSpPr>
        <p:sp>
          <p:nvSpPr>
            <p:cNvPr id="23" name="Rectangle 22">
              <a:extLst>
                <a:ext uri="{FF2B5EF4-FFF2-40B4-BE49-F238E27FC236}">
                  <a16:creationId xmlns:a16="http://schemas.microsoft.com/office/drawing/2014/main" id="{4BB19B5C-E082-D71D-047B-6162BCAE4907}"/>
                </a:ext>
              </a:extLst>
            </p:cNvPr>
            <p:cNvSpPr/>
            <p:nvPr/>
          </p:nvSpPr>
          <p:spPr>
            <a:xfrm rot="2700000">
              <a:off x="6408356" y="1953281"/>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8D01D2DE-D065-ACF1-3EB0-85FFD576B8D8}"/>
                </a:ext>
              </a:extLst>
            </p:cNvPr>
            <p:cNvSpPr/>
            <p:nvPr/>
          </p:nvSpPr>
          <p:spPr>
            <a:xfrm rot="2700000">
              <a:off x="6408356"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21" name="Straight Arrow Connector 20">
              <a:extLst>
                <a:ext uri="{FF2B5EF4-FFF2-40B4-BE49-F238E27FC236}">
                  <a16:creationId xmlns:a16="http://schemas.microsoft.com/office/drawing/2014/main" id="{AC3B79E4-4166-B8FF-F3C8-C0C1CFF62032}"/>
                </a:ext>
              </a:extLst>
            </p:cNvPr>
            <p:cNvCxnSpPr>
              <a:cxnSpLocks/>
            </p:cNvCxnSpPr>
            <p:nvPr/>
          </p:nvCxnSpPr>
          <p:spPr>
            <a:xfrm>
              <a:off x="6606476"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79A76C7-EB6F-D108-A17D-DD25F866CFBD}"/>
                </a:ext>
              </a:extLst>
            </p:cNvPr>
            <p:cNvSpPr/>
            <p:nvPr/>
          </p:nvSpPr>
          <p:spPr>
            <a:xfrm rot="2700000">
              <a:off x="6485282" y="2138998"/>
              <a:ext cx="242388" cy="242388"/>
            </a:xfrm>
            <a:prstGeom prst="rect">
              <a:avLst/>
            </a:prstGeom>
            <a:solidFill>
              <a:schemeClr val="tx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3" name="Text Placeholder 16">
            <a:extLst>
              <a:ext uri="{FF2B5EF4-FFF2-40B4-BE49-F238E27FC236}">
                <a16:creationId xmlns:a16="http://schemas.microsoft.com/office/drawing/2014/main" id="{143761E0-763B-F70A-EA85-D8C2B761566C}"/>
              </a:ext>
            </a:extLst>
          </p:cNvPr>
          <p:cNvSpPr>
            <a:spLocks noGrp="1"/>
          </p:cNvSpPr>
          <p:nvPr>
            <p:ph type="body" sz="quarter" idx="13"/>
          </p:nvPr>
        </p:nvSpPr>
        <p:spPr>
          <a:xfrm>
            <a:off x="108292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467DA534-4FEA-C407-C3AB-40A68F691EA0}"/>
              </a:ext>
            </a:extLst>
          </p:cNvPr>
          <p:cNvSpPr>
            <a:spLocks noGrp="1"/>
          </p:cNvSpPr>
          <p:nvPr>
            <p:ph type="body" sz="quarter" idx="14"/>
          </p:nvPr>
        </p:nvSpPr>
        <p:spPr>
          <a:xfrm>
            <a:off x="515187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81A17ACA-F7CD-73AC-181D-D811042619C1}"/>
              </a:ext>
            </a:extLst>
          </p:cNvPr>
          <p:cNvSpPr>
            <a:spLocks noGrp="1"/>
          </p:cNvSpPr>
          <p:nvPr>
            <p:ph type="body" sz="quarter" idx="15"/>
          </p:nvPr>
        </p:nvSpPr>
        <p:spPr>
          <a:xfrm>
            <a:off x="108292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Text Placeholder 16">
            <a:extLst>
              <a:ext uri="{FF2B5EF4-FFF2-40B4-BE49-F238E27FC236}">
                <a16:creationId xmlns:a16="http://schemas.microsoft.com/office/drawing/2014/main" id="{3FA24F2A-C029-95B6-8436-65A5BEE9477A}"/>
              </a:ext>
            </a:extLst>
          </p:cNvPr>
          <p:cNvSpPr>
            <a:spLocks noGrp="1"/>
          </p:cNvSpPr>
          <p:nvPr>
            <p:ph type="body" sz="quarter" idx="16"/>
          </p:nvPr>
        </p:nvSpPr>
        <p:spPr>
          <a:xfrm>
            <a:off x="515187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50FCBC98-EECF-593C-6D3E-A6621378462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AE07625C-55C1-7EC2-7B15-639A6A108BD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945256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Rounded Rectangle 4">
            <a:extLst>
              <a:ext uri="{FF2B5EF4-FFF2-40B4-BE49-F238E27FC236}">
                <a16:creationId xmlns:a16="http://schemas.microsoft.com/office/drawing/2014/main" id="{4A56011D-FA66-DBB7-F2D3-46B3E272264A}"/>
              </a:ext>
            </a:extLst>
          </p:cNvPr>
          <p:cNvSpPr/>
          <p:nvPr userDrawn="1"/>
        </p:nvSpPr>
        <p:spPr>
          <a:xfrm>
            <a:off x="3465552" y="1739452"/>
            <a:ext cx="840827" cy="1856806"/>
          </a:xfrm>
          <a:prstGeom prst="roundRect">
            <a:avLst>
              <a:gd name="adj" fmla="val 1107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D12421E-0A40-F802-9FE3-D1FF45C6B3B6}"/>
              </a:ext>
            </a:extLst>
          </p:cNvPr>
          <p:cNvSpPr/>
          <p:nvPr userDrawn="1"/>
        </p:nvSpPr>
        <p:spPr>
          <a:xfrm>
            <a:off x="3889103"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7" name="TextBox 6">
            <a:extLst>
              <a:ext uri="{FF2B5EF4-FFF2-40B4-BE49-F238E27FC236}">
                <a16:creationId xmlns:a16="http://schemas.microsoft.com/office/drawing/2014/main" id="{3EECFE0D-81FD-BC9B-0687-3F7307E89F7A}"/>
              </a:ext>
            </a:extLst>
          </p:cNvPr>
          <p:cNvSpPr txBox="1"/>
          <p:nvPr userDrawn="1"/>
        </p:nvSpPr>
        <p:spPr>
          <a:xfrm>
            <a:off x="3457696"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0" name="Text Placeholder 16">
            <a:extLst>
              <a:ext uri="{FF2B5EF4-FFF2-40B4-BE49-F238E27FC236}">
                <a16:creationId xmlns:a16="http://schemas.microsoft.com/office/drawing/2014/main" id="{A319C1F6-C920-452C-5AEC-1EFB78B9C383}"/>
              </a:ext>
            </a:extLst>
          </p:cNvPr>
          <p:cNvSpPr>
            <a:spLocks noGrp="1"/>
          </p:cNvSpPr>
          <p:nvPr>
            <p:ph type="body" sz="quarter" idx="14"/>
          </p:nvPr>
        </p:nvSpPr>
        <p:spPr>
          <a:xfrm>
            <a:off x="4056308"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4" name="Rounded Rectangle 13">
            <a:extLst>
              <a:ext uri="{FF2B5EF4-FFF2-40B4-BE49-F238E27FC236}">
                <a16:creationId xmlns:a16="http://schemas.microsoft.com/office/drawing/2014/main" id="{D387D5E7-2C73-E4B5-5335-1D8F2B2116A0}"/>
              </a:ext>
            </a:extLst>
          </p:cNvPr>
          <p:cNvSpPr/>
          <p:nvPr userDrawn="1"/>
        </p:nvSpPr>
        <p:spPr>
          <a:xfrm>
            <a:off x="6434995" y="1739452"/>
            <a:ext cx="840827" cy="1856806"/>
          </a:xfrm>
          <a:prstGeom prst="roundRect">
            <a:avLst>
              <a:gd name="adj" fmla="val 1107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8BC760C-EBAD-824E-29FB-7E9EB6994A43}"/>
              </a:ext>
            </a:extLst>
          </p:cNvPr>
          <p:cNvSpPr/>
          <p:nvPr userDrawn="1"/>
        </p:nvSpPr>
        <p:spPr>
          <a:xfrm>
            <a:off x="6858546"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7" name="TextBox 16">
            <a:extLst>
              <a:ext uri="{FF2B5EF4-FFF2-40B4-BE49-F238E27FC236}">
                <a16:creationId xmlns:a16="http://schemas.microsoft.com/office/drawing/2014/main" id="{4E463F42-4D5C-2944-1AB0-179EFA9DBDA9}"/>
              </a:ext>
            </a:extLst>
          </p:cNvPr>
          <p:cNvSpPr txBox="1"/>
          <p:nvPr userDrawn="1"/>
        </p:nvSpPr>
        <p:spPr>
          <a:xfrm>
            <a:off x="6427139"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3</a:t>
            </a:r>
            <a:endParaRPr lang="en-US" sz="1600" i="1" dirty="0">
              <a:solidFill>
                <a:schemeClr val="bg1"/>
              </a:solidFill>
              <a:latin typeface="Public Sans" pitchFamily="2" charset="0"/>
            </a:endParaRPr>
          </a:p>
        </p:txBody>
      </p:sp>
      <p:sp>
        <p:nvSpPr>
          <p:cNvPr id="19" name="Text Placeholder 16">
            <a:extLst>
              <a:ext uri="{FF2B5EF4-FFF2-40B4-BE49-F238E27FC236}">
                <a16:creationId xmlns:a16="http://schemas.microsoft.com/office/drawing/2014/main" id="{C85E88DA-A7CF-0C04-0F6C-A521C1A1949A}"/>
              </a:ext>
            </a:extLst>
          </p:cNvPr>
          <p:cNvSpPr>
            <a:spLocks noGrp="1"/>
          </p:cNvSpPr>
          <p:nvPr>
            <p:ph type="body" sz="quarter" idx="15"/>
          </p:nvPr>
        </p:nvSpPr>
        <p:spPr>
          <a:xfrm>
            <a:off x="7025751"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E85BB01E-783E-BADC-309A-8CD580C4A3C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49AB2B98-D49E-6134-DA02-07FE54FA298B}"/>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5099750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AF0E0E34-853B-29B0-BFA6-17EF77A39FBC}"/>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BBE648BF-C6E8-2DA1-B94F-D8FD504D6397}"/>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2914914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E67E5DF3-BD3A-20C3-5A73-437BAFC1315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9302F7A0-F5C5-C293-560D-C87A87DDC01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821870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37657DAA-2B4F-AA11-03A9-A1550F84D36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3B3F62D4-ACCB-C455-771D-9FD40EAFDC4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8693132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B8AFC12A-F297-FE77-1C9C-D572BD0FFD16}"/>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E6807FEE-24CD-A55B-A674-BF01E239F55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1006544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Rectangle 4">
            <a:extLst>
              <a:ext uri="{FF2B5EF4-FFF2-40B4-BE49-F238E27FC236}">
                <a16:creationId xmlns:a16="http://schemas.microsoft.com/office/drawing/2014/main" id="{2318035B-ED57-77E7-4DBC-CB62A37089AD}"/>
              </a:ext>
            </a:extLst>
          </p:cNvPr>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 name="Straight Connector 5">
            <a:extLst>
              <a:ext uri="{FF2B5EF4-FFF2-40B4-BE49-F238E27FC236}">
                <a16:creationId xmlns:a16="http://schemas.microsoft.com/office/drawing/2014/main" id="{00F0F7D4-D034-9767-8D3D-1E319A0A8EBA}"/>
              </a:ext>
            </a:extLst>
          </p:cNvPr>
          <p:cNvCxnSpPr>
            <a:cxnSpLocks/>
          </p:cNvCxnSpPr>
          <p:nvPr userDrawn="1"/>
        </p:nvCxnSpPr>
        <p:spPr>
          <a:xfrm>
            <a:off x="0" y="2098885"/>
            <a:ext cx="9144000" cy="0"/>
          </a:xfrm>
          <a:prstGeom prst="line">
            <a:avLst/>
          </a:prstGeom>
          <a:ln w="28575">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 name="Rectangle: Rounded Corners 85">
            <a:extLst>
              <a:ext uri="{FF2B5EF4-FFF2-40B4-BE49-F238E27FC236}">
                <a16:creationId xmlns:a16="http://schemas.microsoft.com/office/drawing/2014/main" id="{10EEA665-EDD5-3B25-B088-67B023F265F3}"/>
              </a:ext>
            </a:extLst>
          </p:cNvPr>
          <p:cNvSpPr/>
          <p:nvPr/>
        </p:nvSpPr>
        <p:spPr>
          <a:xfrm>
            <a:off x="1165467"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 Placeholder 16">
            <a:extLst>
              <a:ext uri="{FF2B5EF4-FFF2-40B4-BE49-F238E27FC236}">
                <a16:creationId xmlns:a16="http://schemas.microsoft.com/office/drawing/2014/main" id="{B746FC25-2788-92BA-1C6D-F13C29D6EE9A}"/>
              </a:ext>
            </a:extLst>
          </p:cNvPr>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Rectangle: Rounded Corners 85">
            <a:extLst>
              <a:ext uri="{FF2B5EF4-FFF2-40B4-BE49-F238E27FC236}">
                <a16:creationId xmlns:a16="http://schemas.microsoft.com/office/drawing/2014/main" id="{63B0024C-3055-915F-87E8-9418BD1CD9C6}"/>
              </a:ext>
            </a:extLst>
          </p:cNvPr>
          <p:cNvSpPr/>
          <p:nvPr userDrawn="1"/>
        </p:nvSpPr>
        <p:spPr>
          <a:xfrm>
            <a:off x="4172079"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Placeholder 16">
            <a:extLst>
              <a:ext uri="{FF2B5EF4-FFF2-40B4-BE49-F238E27FC236}">
                <a16:creationId xmlns:a16="http://schemas.microsoft.com/office/drawing/2014/main" id="{04D35F44-C993-9FE7-DF68-B10BE1181A05}"/>
              </a:ext>
            </a:extLst>
          </p:cNvPr>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 name="Rectangle: Rounded Corners 85">
            <a:extLst>
              <a:ext uri="{FF2B5EF4-FFF2-40B4-BE49-F238E27FC236}">
                <a16:creationId xmlns:a16="http://schemas.microsoft.com/office/drawing/2014/main" id="{599387FF-123C-CABC-814A-4C154B087D8C}"/>
              </a:ext>
            </a:extLst>
          </p:cNvPr>
          <p:cNvSpPr/>
          <p:nvPr userDrawn="1"/>
        </p:nvSpPr>
        <p:spPr>
          <a:xfrm>
            <a:off x="7178690"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 Placeholder 16">
            <a:extLst>
              <a:ext uri="{FF2B5EF4-FFF2-40B4-BE49-F238E27FC236}">
                <a16:creationId xmlns:a16="http://schemas.microsoft.com/office/drawing/2014/main" id="{FDC215DD-45E9-CE82-5F00-5F9FF3F152A1}"/>
              </a:ext>
            </a:extLst>
          </p:cNvPr>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Picture Placeholder 12">
            <a:extLst>
              <a:ext uri="{FF2B5EF4-FFF2-40B4-BE49-F238E27FC236}">
                <a16:creationId xmlns:a16="http://schemas.microsoft.com/office/drawing/2014/main" id="{01ED64E8-0BD6-0527-94B9-256A413AA98C}"/>
              </a:ext>
            </a:extLst>
          </p:cNvPr>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4" name="Picture Placeholder 12">
            <a:extLst>
              <a:ext uri="{FF2B5EF4-FFF2-40B4-BE49-F238E27FC236}">
                <a16:creationId xmlns:a16="http://schemas.microsoft.com/office/drawing/2014/main" id="{89A44FFB-4668-AF00-EDB2-26160AFE1B2E}"/>
              </a:ext>
            </a:extLst>
          </p:cNvPr>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5" name="Picture Placeholder 12">
            <a:extLst>
              <a:ext uri="{FF2B5EF4-FFF2-40B4-BE49-F238E27FC236}">
                <a16:creationId xmlns:a16="http://schemas.microsoft.com/office/drawing/2014/main" id="{B3F1E77C-1DCF-561B-7634-F92F559FB3CB}"/>
              </a:ext>
            </a:extLst>
          </p:cNvPr>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5D2238FE-BD89-F611-4F84-7B14B9080304}"/>
              </a:ext>
            </a:extLst>
          </p:cNvPr>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6" name="Text Placeholder 16">
            <a:extLst>
              <a:ext uri="{FF2B5EF4-FFF2-40B4-BE49-F238E27FC236}">
                <a16:creationId xmlns:a16="http://schemas.microsoft.com/office/drawing/2014/main" id="{556B8345-7C38-257E-CB04-E3970E6BAED3}"/>
              </a:ext>
            </a:extLst>
          </p:cNvPr>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7" name="Text Placeholder 16">
            <a:extLst>
              <a:ext uri="{FF2B5EF4-FFF2-40B4-BE49-F238E27FC236}">
                <a16:creationId xmlns:a16="http://schemas.microsoft.com/office/drawing/2014/main" id="{83BED55F-8179-63E8-98C4-C67CA14606C3}"/>
              </a:ext>
            </a:extLst>
          </p:cNvPr>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8" name="Google Shape;41;p34">
            <a:extLst>
              <a:ext uri="{FF2B5EF4-FFF2-40B4-BE49-F238E27FC236}">
                <a16:creationId xmlns:a16="http://schemas.microsoft.com/office/drawing/2014/main" id="{BE7EB68E-62E8-1AA6-F408-40C9FF49383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0" name="Google Shape;43;p34">
            <a:extLst>
              <a:ext uri="{FF2B5EF4-FFF2-40B4-BE49-F238E27FC236}">
                <a16:creationId xmlns:a16="http://schemas.microsoft.com/office/drawing/2014/main" id="{51E78D6C-C999-9345-2FB3-F4D9BFB02939}"/>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779622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reserve="1" userDrawn="1">
  <p:cSld name="Contents 2">
    <p:spTree>
      <p:nvGrpSpPr>
        <p:cNvPr id="1" name="Shape 37"/>
        <p:cNvGrpSpPr/>
        <p:nvPr/>
      </p:nvGrpSpPr>
      <p:grpSpPr>
        <a:xfrm>
          <a:off x="0" y="0"/>
          <a:ext cx="0" cy="0"/>
          <a:chOff x="0" y="0"/>
          <a:chExt cx="0" cy="0"/>
        </a:xfrm>
      </p:grpSpPr>
      <p:sp>
        <p:nvSpPr>
          <p:cNvPr id="5" name="Google Shape;19;p32">
            <a:extLst>
              <a:ext uri="{FF2B5EF4-FFF2-40B4-BE49-F238E27FC236}">
                <a16:creationId xmlns:a16="http://schemas.microsoft.com/office/drawing/2014/main" id="{A0F83418-A756-28F8-8714-C951CBF50B65}"/>
              </a:ext>
            </a:extLst>
          </p:cNvPr>
          <p:cNvSpPr/>
          <p:nvPr userDrawn="1"/>
        </p:nvSpPr>
        <p:spPr>
          <a:xfrm>
            <a:off x="0" y="0"/>
            <a:ext cx="9143990" cy="5143494"/>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 name="Google Shape;13;p29" descr="Shape&#10;&#10;Description automatically generated with low confidence">
            <a:extLst>
              <a:ext uri="{FF2B5EF4-FFF2-40B4-BE49-F238E27FC236}">
                <a16:creationId xmlns:a16="http://schemas.microsoft.com/office/drawing/2014/main" id="{3958AF28-6D6D-529D-42E3-07DE55030C90}"/>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23;p32">
            <a:extLst>
              <a:ext uri="{FF2B5EF4-FFF2-40B4-BE49-F238E27FC236}">
                <a16:creationId xmlns:a16="http://schemas.microsoft.com/office/drawing/2014/main" id="{4EEFB147-C61E-9F5C-DBBE-AB6119D612EE}"/>
              </a:ext>
            </a:extLst>
          </p:cNvPr>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1" name="Google Shape;42;p34">
            <a:extLst>
              <a:ext uri="{FF2B5EF4-FFF2-40B4-BE49-F238E27FC236}">
                <a16:creationId xmlns:a16="http://schemas.microsoft.com/office/drawing/2014/main" id="{887813EA-388D-06FE-A793-F57D8ECCE4E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 name="Google Shape;41;p34">
            <a:extLst>
              <a:ext uri="{FF2B5EF4-FFF2-40B4-BE49-F238E27FC236}">
                <a16:creationId xmlns:a16="http://schemas.microsoft.com/office/drawing/2014/main" id="{27AFFFDB-62AF-6CB9-5B65-D63C2B45FBE4}"/>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2EBE8F8F-2463-849D-2351-671833A2E91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5415982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Rectangle 4">
            <a:extLst>
              <a:ext uri="{FF2B5EF4-FFF2-40B4-BE49-F238E27FC236}">
                <a16:creationId xmlns:a16="http://schemas.microsoft.com/office/drawing/2014/main" id="{2318035B-ED57-77E7-4DBC-CB62A37089AD}"/>
              </a:ext>
            </a:extLst>
          </p:cNvPr>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 name="Straight Connector 5">
            <a:extLst>
              <a:ext uri="{FF2B5EF4-FFF2-40B4-BE49-F238E27FC236}">
                <a16:creationId xmlns:a16="http://schemas.microsoft.com/office/drawing/2014/main" id="{00F0F7D4-D034-9767-8D3D-1E319A0A8EBA}"/>
              </a:ext>
            </a:extLst>
          </p:cNvPr>
          <p:cNvCxnSpPr>
            <a:cxnSpLocks/>
          </p:cNvCxnSpPr>
          <p:nvPr userDrawn="1"/>
        </p:nvCxnSpPr>
        <p:spPr>
          <a:xfrm>
            <a:off x="0" y="2098885"/>
            <a:ext cx="9144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9" name="Rectangle: Rounded Corners 85">
            <a:extLst>
              <a:ext uri="{FF2B5EF4-FFF2-40B4-BE49-F238E27FC236}">
                <a16:creationId xmlns:a16="http://schemas.microsoft.com/office/drawing/2014/main" id="{10EEA665-EDD5-3B25-B088-67B023F265F3}"/>
              </a:ext>
            </a:extLst>
          </p:cNvPr>
          <p:cNvSpPr/>
          <p:nvPr/>
        </p:nvSpPr>
        <p:spPr>
          <a:xfrm>
            <a:off x="1165467"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 Placeholder 16">
            <a:extLst>
              <a:ext uri="{FF2B5EF4-FFF2-40B4-BE49-F238E27FC236}">
                <a16:creationId xmlns:a16="http://schemas.microsoft.com/office/drawing/2014/main" id="{B746FC25-2788-92BA-1C6D-F13C29D6EE9A}"/>
              </a:ext>
            </a:extLst>
          </p:cNvPr>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Rectangle: Rounded Corners 85">
            <a:extLst>
              <a:ext uri="{FF2B5EF4-FFF2-40B4-BE49-F238E27FC236}">
                <a16:creationId xmlns:a16="http://schemas.microsoft.com/office/drawing/2014/main" id="{63B0024C-3055-915F-87E8-9418BD1CD9C6}"/>
              </a:ext>
            </a:extLst>
          </p:cNvPr>
          <p:cNvSpPr/>
          <p:nvPr userDrawn="1"/>
        </p:nvSpPr>
        <p:spPr>
          <a:xfrm>
            <a:off x="4172079"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Placeholder 16">
            <a:extLst>
              <a:ext uri="{FF2B5EF4-FFF2-40B4-BE49-F238E27FC236}">
                <a16:creationId xmlns:a16="http://schemas.microsoft.com/office/drawing/2014/main" id="{04D35F44-C993-9FE7-DF68-B10BE1181A05}"/>
              </a:ext>
            </a:extLst>
          </p:cNvPr>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 name="Rectangle: Rounded Corners 85">
            <a:extLst>
              <a:ext uri="{FF2B5EF4-FFF2-40B4-BE49-F238E27FC236}">
                <a16:creationId xmlns:a16="http://schemas.microsoft.com/office/drawing/2014/main" id="{599387FF-123C-CABC-814A-4C154B087D8C}"/>
              </a:ext>
            </a:extLst>
          </p:cNvPr>
          <p:cNvSpPr/>
          <p:nvPr userDrawn="1"/>
        </p:nvSpPr>
        <p:spPr>
          <a:xfrm>
            <a:off x="7178690"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 Placeholder 16">
            <a:extLst>
              <a:ext uri="{FF2B5EF4-FFF2-40B4-BE49-F238E27FC236}">
                <a16:creationId xmlns:a16="http://schemas.microsoft.com/office/drawing/2014/main" id="{FDC215DD-45E9-CE82-5F00-5F9FF3F152A1}"/>
              </a:ext>
            </a:extLst>
          </p:cNvPr>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Picture Placeholder 12">
            <a:extLst>
              <a:ext uri="{FF2B5EF4-FFF2-40B4-BE49-F238E27FC236}">
                <a16:creationId xmlns:a16="http://schemas.microsoft.com/office/drawing/2014/main" id="{01ED64E8-0BD6-0527-94B9-256A413AA98C}"/>
              </a:ext>
            </a:extLst>
          </p:cNvPr>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4" name="Picture Placeholder 12">
            <a:extLst>
              <a:ext uri="{FF2B5EF4-FFF2-40B4-BE49-F238E27FC236}">
                <a16:creationId xmlns:a16="http://schemas.microsoft.com/office/drawing/2014/main" id="{89A44FFB-4668-AF00-EDB2-26160AFE1B2E}"/>
              </a:ext>
            </a:extLst>
          </p:cNvPr>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5" name="Picture Placeholder 12">
            <a:extLst>
              <a:ext uri="{FF2B5EF4-FFF2-40B4-BE49-F238E27FC236}">
                <a16:creationId xmlns:a16="http://schemas.microsoft.com/office/drawing/2014/main" id="{B3F1E77C-1DCF-561B-7634-F92F559FB3CB}"/>
              </a:ext>
            </a:extLst>
          </p:cNvPr>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5D2238FE-BD89-F611-4F84-7B14B9080304}"/>
              </a:ext>
            </a:extLst>
          </p:cNvPr>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6" name="Text Placeholder 16">
            <a:extLst>
              <a:ext uri="{FF2B5EF4-FFF2-40B4-BE49-F238E27FC236}">
                <a16:creationId xmlns:a16="http://schemas.microsoft.com/office/drawing/2014/main" id="{556B8345-7C38-257E-CB04-E3970E6BAED3}"/>
              </a:ext>
            </a:extLst>
          </p:cNvPr>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7" name="Text Placeholder 16">
            <a:extLst>
              <a:ext uri="{FF2B5EF4-FFF2-40B4-BE49-F238E27FC236}">
                <a16:creationId xmlns:a16="http://schemas.microsoft.com/office/drawing/2014/main" id="{83BED55F-8179-63E8-98C4-C67CA14606C3}"/>
              </a:ext>
            </a:extLst>
          </p:cNvPr>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8" name="Google Shape;41;p34">
            <a:extLst>
              <a:ext uri="{FF2B5EF4-FFF2-40B4-BE49-F238E27FC236}">
                <a16:creationId xmlns:a16="http://schemas.microsoft.com/office/drawing/2014/main" id="{0374394A-B0B1-C9A1-5B93-4445601FCC9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0" name="Google Shape;43;p34">
            <a:extLst>
              <a:ext uri="{FF2B5EF4-FFF2-40B4-BE49-F238E27FC236}">
                <a16:creationId xmlns:a16="http://schemas.microsoft.com/office/drawing/2014/main" id="{7BDAF507-E73A-D042-300D-29EDA98D8357}"/>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052035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7" name="Arrow: Right 4">
            <a:extLst>
              <a:ext uri="{FF2B5EF4-FFF2-40B4-BE49-F238E27FC236}">
                <a16:creationId xmlns:a16="http://schemas.microsoft.com/office/drawing/2014/main" id="{7B2A8EFE-84B9-ECFC-61FF-99EBFE0DE329}"/>
              </a:ext>
            </a:extLst>
          </p:cNvPr>
          <p:cNvSpPr/>
          <p:nvPr/>
        </p:nvSpPr>
        <p:spPr>
          <a:xfrm>
            <a:off x="1369704" y="2023249"/>
            <a:ext cx="6404592" cy="45719"/>
          </a:xfrm>
          <a:prstGeom prst="rightArrow">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45" name="Group 44">
            <a:extLst>
              <a:ext uri="{FF2B5EF4-FFF2-40B4-BE49-F238E27FC236}">
                <a16:creationId xmlns:a16="http://schemas.microsoft.com/office/drawing/2014/main" id="{11D21BD1-BD81-1172-53B5-62AA32E36477}"/>
              </a:ext>
            </a:extLst>
          </p:cNvPr>
          <p:cNvGrpSpPr/>
          <p:nvPr userDrawn="1"/>
        </p:nvGrpSpPr>
        <p:grpSpPr>
          <a:xfrm>
            <a:off x="865742" y="1720353"/>
            <a:ext cx="7412516" cy="894830"/>
            <a:chOff x="865742" y="1720353"/>
            <a:chExt cx="7412516" cy="894830"/>
          </a:xfrm>
        </p:grpSpPr>
        <p:grpSp>
          <p:nvGrpSpPr>
            <p:cNvPr id="38" name="Group 37">
              <a:extLst>
                <a:ext uri="{FF2B5EF4-FFF2-40B4-BE49-F238E27FC236}">
                  <a16:creationId xmlns:a16="http://schemas.microsoft.com/office/drawing/2014/main" id="{0AF9B6CB-DD02-F9A5-7D46-44B5AE598B8C}"/>
                </a:ext>
              </a:extLst>
            </p:cNvPr>
            <p:cNvGrpSpPr/>
            <p:nvPr userDrawn="1"/>
          </p:nvGrpSpPr>
          <p:grpSpPr>
            <a:xfrm>
              <a:off x="3119411" y="1720353"/>
              <a:ext cx="651510" cy="894830"/>
              <a:chOff x="2980317" y="2014294"/>
              <a:chExt cx="651510" cy="894830"/>
            </a:xfrm>
          </p:grpSpPr>
          <p:cxnSp>
            <p:nvCxnSpPr>
              <p:cNvPr id="9" name="Straight Connector 8">
                <a:extLst>
                  <a:ext uri="{FF2B5EF4-FFF2-40B4-BE49-F238E27FC236}">
                    <a16:creationId xmlns:a16="http://schemas.microsoft.com/office/drawing/2014/main" id="{555F0403-0E94-3975-F36F-77801957F02F}"/>
                  </a:ext>
                </a:extLst>
              </p:cNvPr>
              <p:cNvCxnSpPr>
                <a:cxnSpLocks/>
                <a:endCxn id="32" idx="4"/>
              </p:cNvCxnSpPr>
              <p:nvPr/>
            </p:nvCxnSpPr>
            <p:spPr>
              <a:xfrm flipV="1">
                <a:off x="3306072" y="2595012"/>
                <a:ext cx="0"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E75DB008-B130-8611-F0F9-7E71A69034F7}"/>
                  </a:ext>
                </a:extLst>
              </p:cNvPr>
              <p:cNvSpPr/>
              <p:nvPr/>
            </p:nvSpPr>
            <p:spPr>
              <a:xfrm>
                <a:off x="2980317"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Oval 31">
                <a:extLst>
                  <a:ext uri="{FF2B5EF4-FFF2-40B4-BE49-F238E27FC236}">
                    <a16:creationId xmlns:a16="http://schemas.microsoft.com/office/drawing/2014/main" id="{E32187EC-00B3-B6FC-A71A-C424610BFF50}"/>
                  </a:ext>
                </a:extLst>
              </p:cNvPr>
              <p:cNvSpPr/>
              <p:nvPr/>
            </p:nvSpPr>
            <p:spPr>
              <a:xfrm>
                <a:off x="3051109"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2</a:t>
                </a:r>
              </a:p>
            </p:txBody>
          </p:sp>
        </p:grpSp>
        <p:grpSp>
          <p:nvGrpSpPr>
            <p:cNvPr id="39" name="Group 38">
              <a:extLst>
                <a:ext uri="{FF2B5EF4-FFF2-40B4-BE49-F238E27FC236}">
                  <a16:creationId xmlns:a16="http://schemas.microsoft.com/office/drawing/2014/main" id="{44F28718-69E0-A455-0998-49E1F3918B67}"/>
                </a:ext>
              </a:extLst>
            </p:cNvPr>
            <p:cNvGrpSpPr/>
            <p:nvPr userDrawn="1"/>
          </p:nvGrpSpPr>
          <p:grpSpPr>
            <a:xfrm>
              <a:off x="5373080" y="1720353"/>
              <a:ext cx="651510" cy="894830"/>
              <a:chOff x="5071929" y="2014294"/>
              <a:chExt cx="651510" cy="894830"/>
            </a:xfrm>
          </p:grpSpPr>
          <p:cxnSp>
            <p:nvCxnSpPr>
              <p:cNvPr id="10" name="Straight Connector 9">
                <a:extLst>
                  <a:ext uri="{FF2B5EF4-FFF2-40B4-BE49-F238E27FC236}">
                    <a16:creationId xmlns:a16="http://schemas.microsoft.com/office/drawing/2014/main" id="{4D9F8F76-AFFC-B89A-938F-D8B199B2BEAD}"/>
                  </a:ext>
                </a:extLst>
              </p:cNvPr>
              <p:cNvCxnSpPr>
                <a:cxnSpLocks/>
                <a:endCxn id="28" idx="4"/>
              </p:cNvCxnSpPr>
              <p:nvPr/>
            </p:nvCxnSpPr>
            <p:spPr>
              <a:xfrm flipH="1" flipV="1">
                <a:off x="5397684"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F618EC58-125D-0732-71B3-E3C05D9F1376}"/>
                  </a:ext>
                </a:extLst>
              </p:cNvPr>
              <p:cNvSpPr/>
              <p:nvPr/>
            </p:nvSpPr>
            <p:spPr>
              <a:xfrm>
                <a:off x="5071929"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8" name="Oval 27">
                <a:extLst>
                  <a:ext uri="{FF2B5EF4-FFF2-40B4-BE49-F238E27FC236}">
                    <a16:creationId xmlns:a16="http://schemas.microsoft.com/office/drawing/2014/main" id="{B2C2F8A6-06C3-30D3-C8A8-5060556A0406}"/>
                  </a:ext>
                </a:extLst>
              </p:cNvPr>
              <p:cNvSpPr/>
              <p:nvPr/>
            </p:nvSpPr>
            <p:spPr>
              <a:xfrm>
                <a:off x="5142721"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3</a:t>
                </a:r>
              </a:p>
            </p:txBody>
          </p:sp>
        </p:grpSp>
        <p:grpSp>
          <p:nvGrpSpPr>
            <p:cNvPr id="40" name="Group 39">
              <a:extLst>
                <a:ext uri="{FF2B5EF4-FFF2-40B4-BE49-F238E27FC236}">
                  <a16:creationId xmlns:a16="http://schemas.microsoft.com/office/drawing/2014/main" id="{9FFD0FA7-F88D-3CF1-A113-BCE974BB8F13}"/>
                </a:ext>
              </a:extLst>
            </p:cNvPr>
            <p:cNvGrpSpPr/>
            <p:nvPr userDrawn="1"/>
          </p:nvGrpSpPr>
          <p:grpSpPr>
            <a:xfrm>
              <a:off x="7626748" y="1720353"/>
              <a:ext cx="651510" cy="894830"/>
              <a:chOff x="7469822" y="2014294"/>
              <a:chExt cx="651510" cy="894830"/>
            </a:xfrm>
          </p:grpSpPr>
          <p:cxnSp>
            <p:nvCxnSpPr>
              <p:cNvPr id="11" name="Straight Connector 10">
                <a:extLst>
                  <a:ext uri="{FF2B5EF4-FFF2-40B4-BE49-F238E27FC236}">
                    <a16:creationId xmlns:a16="http://schemas.microsoft.com/office/drawing/2014/main" id="{2C233D71-1844-C92A-38BD-ACB83D0BF4FA}"/>
                  </a:ext>
                </a:extLst>
              </p:cNvPr>
              <p:cNvCxnSpPr>
                <a:cxnSpLocks/>
                <a:endCxn id="24" idx="4"/>
              </p:cNvCxnSpPr>
              <p:nvPr/>
            </p:nvCxnSpPr>
            <p:spPr>
              <a:xfrm flipH="1" flipV="1">
                <a:off x="7795577" y="2595012"/>
                <a:ext cx="1"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6C4AC658-B72E-BFC8-787C-9C5C6D69976E}"/>
                  </a:ext>
                </a:extLst>
              </p:cNvPr>
              <p:cNvSpPr/>
              <p:nvPr/>
            </p:nvSpPr>
            <p:spPr>
              <a:xfrm>
                <a:off x="7469822"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Oval 23">
                <a:extLst>
                  <a:ext uri="{FF2B5EF4-FFF2-40B4-BE49-F238E27FC236}">
                    <a16:creationId xmlns:a16="http://schemas.microsoft.com/office/drawing/2014/main" id="{C07D1FF0-FB9D-E647-9377-069394815BED}"/>
                  </a:ext>
                </a:extLst>
              </p:cNvPr>
              <p:cNvSpPr/>
              <p:nvPr/>
            </p:nvSpPr>
            <p:spPr>
              <a:xfrm>
                <a:off x="7540614"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4</a:t>
                </a:r>
              </a:p>
            </p:txBody>
          </p:sp>
        </p:grpSp>
        <p:grpSp>
          <p:nvGrpSpPr>
            <p:cNvPr id="37" name="Group 36">
              <a:extLst>
                <a:ext uri="{FF2B5EF4-FFF2-40B4-BE49-F238E27FC236}">
                  <a16:creationId xmlns:a16="http://schemas.microsoft.com/office/drawing/2014/main" id="{8A1E2D86-FC42-D684-9FB2-13A2945E7B92}"/>
                </a:ext>
              </a:extLst>
            </p:cNvPr>
            <p:cNvGrpSpPr/>
            <p:nvPr userDrawn="1"/>
          </p:nvGrpSpPr>
          <p:grpSpPr>
            <a:xfrm>
              <a:off x="865742" y="1720353"/>
              <a:ext cx="651510" cy="894830"/>
              <a:chOff x="888704" y="2014294"/>
              <a:chExt cx="651510" cy="894830"/>
            </a:xfrm>
          </p:grpSpPr>
          <p:cxnSp>
            <p:nvCxnSpPr>
              <p:cNvPr id="8" name="Straight Connector 7">
                <a:extLst>
                  <a:ext uri="{FF2B5EF4-FFF2-40B4-BE49-F238E27FC236}">
                    <a16:creationId xmlns:a16="http://schemas.microsoft.com/office/drawing/2014/main" id="{B2456044-7DE1-070D-EC16-00C18B34AC7A}"/>
                  </a:ext>
                </a:extLst>
              </p:cNvPr>
              <p:cNvCxnSpPr>
                <a:cxnSpLocks/>
                <a:endCxn id="20" idx="4"/>
              </p:cNvCxnSpPr>
              <p:nvPr/>
            </p:nvCxnSpPr>
            <p:spPr>
              <a:xfrm flipH="1" flipV="1">
                <a:off x="1214459"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9B8EC5A8-7721-2AF8-3BFA-2F8BE0A99C9B}"/>
                  </a:ext>
                </a:extLst>
              </p:cNvPr>
              <p:cNvSpPr/>
              <p:nvPr/>
            </p:nvSpPr>
            <p:spPr>
              <a:xfrm>
                <a:off x="888704"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Oval 19">
                <a:extLst>
                  <a:ext uri="{FF2B5EF4-FFF2-40B4-BE49-F238E27FC236}">
                    <a16:creationId xmlns:a16="http://schemas.microsoft.com/office/drawing/2014/main" id="{1E752E4B-99BD-5B11-2318-A85FAED9DAF7}"/>
                  </a:ext>
                </a:extLst>
              </p:cNvPr>
              <p:cNvSpPr/>
              <p:nvPr/>
            </p:nvSpPr>
            <p:spPr>
              <a:xfrm>
                <a:off x="959496"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1</a:t>
                </a:r>
              </a:p>
            </p:txBody>
          </p:sp>
        </p:grpSp>
      </p:grpSp>
      <p:sp>
        <p:nvSpPr>
          <p:cNvPr id="33" name="Text Placeholder 16">
            <a:extLst>
              <a:ext uri="{FF2B5EF4-FFF2-40B4-BE49-F238E27FC236}">
                <a16:creationId xmlns:a16="http://schemas.microsoft.com/office/drawing/2014/main" id="{CCE4B26A-7682-428B-0434-8DB91B838052}"/>
              </a:ext>
            </a:extLst>
          </p:cNvPr>
          <p:cNvSpPr>
            <a:spLocks noGrp="1"/>
          </p:cNvSpPr>
          <p:nvPr>
            <p:ph type="body" sz="quarter" idx="13"/>
          </p:nvPr>
        </p:nvSpPr>
        <p:spPr>
          <a:xfrm>
            <a:off x="2587791"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9EEFF4D2-E525-73CB-5A69-EBC9E094B5FF}"/>
              </a:ext>
            </a:extLst>
          </p:cNvPr>
          <p:cNvSpPr>
            <a:spLocks noGrp="1"/>
          </p:cNvSpPr>
          <p:nvPr>
            <p:ph type="body" sz="quarter" idx="14"/>
          </p:nvPr>
        </p:nvSpPr>
        <p:spPr>
          <a:xfrm>
            <a:off x="334122"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54FE4298-ECDB-B753-7BBC-8D79A328C572}"/>
              </a:ext>
            </a:extLst>
          </p:cNvPr>
          <p:cNvSpPr>
            <a:spLocks noGrp="1"/>
          </p:cNvSpPr>
          <p:nvPr>
            <p:ph type="body" sz="quarter" idx="15"/>
          </p:nvPr>
        </p:nvSpPr>
        <p:spPr>
          <a:xfrm>
            <a:off x="4841460"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151C9FD4-BC28-9180-3341-E2B7B933AE9D}"/>
              </a:ext>
            </a:extLst>
          </p:cNvPr>
          <p:cNvSpPr>
            <a:spLocks noGrp="1"/>
          </p:cNvSpPr>
          <p:nvPr>
            <p:ph type="body" sz="quarter" idx="16"/>
          </p:nvPr>
        </p:nvSpPr>
        <p:spPr>
          <a:xfrm>
            <a:off x="7095128"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1901AB98-42A3-FD5B-56D7-C092E211F56D}"/>
              </a:ext>
            </a:extLst>
          </p:cNvPr>
          <p:cNvSpPr>
            <a:spLocks noGrp="1"/>
          </p:cNvSpPr>
          <p:nvPr>
            <p:ph type="body" sz="quarter" idx="17"/>
          </p:nvPr>
        </p:nvSpPr>
        <p:spPr>
          <a:xfrm>
            <a:off x="2587791"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 name="Text Placeholder 16">
            <a:extLst>
              <a:ext uri="{FF2B5EF4-FFF2-40B4-BE49-F238E27FC236}">
                <a16:creationId xmlns:a16="http://schemas.microsoft.com/office/drawing/2014/main" id="{5539F801-78ED-A0C9-08F0-910FC18BBB72}"/>
              </a:ext>
            </a:extLst>
          </p:cNvPr>
          <p:cNvSpPr>
            <a:spLocks noGrp="1"/>
          </p:cNvSpPr>
          <p:nvPr>
            <p:ph type="body" sz="quarter" idx="18"/>
          </p:nvPr>
        </p:nvSpPr>
        <p:spPr>
          <a:xfrm>
            <a:off x="334122"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2" name="Text Placeholder 16">
            <a:extLst>
              <a:ext uri="{FF2B5EF4-FFF2-40B4-BE49-F238E27FC236}">
                <a16:creationId xmlns:a16="http://schemas.microsoft.com/office/drawing/2014/main" id="{BBD8788A-0C96-7D09-1FF2-4C93924F8FF2}"/>
              </a:ext>
            </a:extLst>
          </p:cNvPr>
          <p:cNvSpPr>
            <a:spLocks noGrp="1"/>
          </p:cNvSpPr>
          <p:nvPr>
            <p:ph type="body" sz="quarter" idx="19"/>
          </p:nvPr>
        </p:nvSpPr>
        <p:spPr>
          <a:xfrm>
            <a:off x="4841460"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Text Placeholder 16">
            <a:extLst>
              <a:ext uri="{FF2B5EF4-FFF2-40B4-BE49-F238E27FC236}">
                <a16:creationId xmlns:a16="http://schemas.microsoft.com/office/drawing/2014/main" id="{81BB8F1E-3217-F150-62D2-EEA278FF7323}"/>
              </a:ext>
            </a:extLst>
          </p:cNvPr>
          <p:cNvSpPr>
            <a:spLocks noGrp="1"/>
          </p:cNvSpPr>
          <p:nvPr>
            <p:ph type="body" sz="quarter" idx="20"/>
          </p:nvPr>
        </p:nvSpPr>
        <p:spPr>
          <a:xfrm>
            <a:off x="7095128"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4" name="Google Shape;41;p34">
            <a:extLst>
              <a:ext uri="{FF2B5EF4-FFF2-40B4-BE49-F238E27FC236}">
                <a16:creationId xmlns:a16="http://schemas.microsoft.com/office/drawing/2014/main" id="{E3954C36-904E-6D69-9144-2E3E073A1995}"/>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5" name="Google Shape;43;p34">
            <a:extLst>
              <a:ext uri="{FF2B5EF4-FFF2-40B4-BE49-F238E27FC236}">
                <a16:creationId xmlns:a16="http://schemas.microsoft.com/office/drawing/2014/main" id="{BAF499E5-F9B4-A0F5-1073-9172AA9E013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9331134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5" name="Group 44">
            <a:extLst>
              <a:ext uri="{FF2B5EF4-FFF2-40B4-BE49-F238E27FC236}">
                <a16:creationId xmlns:a16="http://schemas.microsoft.com/office/drawing/2014/main" id="{A698BC06-4F16-71A4-2CC3-628F9B60DA91}"/>
              </a:ext>
            </a:extLst>
          </p:cNvPr>
          <p:cNvGrpSpPr/>
          <p:nvPr userDrawn="1"/>
        </p:nvGrpSpPr>
        <p:grpSpPr>
          <a:xfrm>
            <a:off x="1114581" y="3141131"/>
            <a:ext cx="175260" cy="1120085"/>
            <a:chOff x="973176" y="3197693"/>
            <a:chExt cx="175260" cy="1120085"/>
          </a:xfrm>
        </p:grpSpPr>
        <p:sp>
          <p:nvSpPr>
            <p:cNvPr id="33" name="Rectangle 32">
              <a:extLst>
                <a:ext uri="{FF2B5EF4-FFF2-40B4-BE49-F238E27FC236}">
                  <a16:creationId xmlns:a16="http://schemas.microsoft.com/office/drawing/2014/main" id="{8E2CC5DE-9276-3A39-0CB7-8B65350553E6}"/>
                </a:ext>
              </a:extLst>
            </p:cNvPr>
            <p:cNvSpPr/>
            <p:nvPr/>
          </p:nvSpPr>
          <p:spPr>
            <a:xfrm>
              <a:off x="973176" y="3197693"/>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1060806" y="3403616"/>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126895D0-3F5E-3627-440C-80BCFED0D385}"/>
              </a:ext>
            </a:extLst>
          </p:cNvPr>
          <p:cNvGrpSpPr/>
          <p:nvPr userDrawn="1"/>
        </p:nvGrpSpPr>
        <p:grpSpPr>
          <a:xfrm>
            <a:off x="5033439" y="1436374"/>
            <a:ext cx="175260" cy="1120085"/>
            <a:chOff x="4892034" y="1492936"/>
            <a:chExt cx="175260" cy="1120085"/>
          </a:xfrm>
        </p:grpSpPr>
        <p:sp>
          <p:nvSpPr>
            <p:cNvPr id="27" name="Rectangle 26">
              <a:extLst>
                <a:ext uri="{FF2B5EF4-FFF2-40B4-BE49-F238E27FC236}">
                  <a16:creationId xmlns:a16="http://schemas.microsoft.com/office/drawing/2014/main" id="{E0074124-36F6-1591-CCCD-1BF11C1BA45D}"/>
                </a:ext>
              </a:extLst>
            </p:cNvPr>
            <p:cNvSpPr/>
            <p:nvPr/>
          </p:nvSpPr>
          <p:spPr>
            <a:xfrm>
              <a:off x="4892034" y="1492936"/>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8" name="Straight Connector 27">
              <a:extLst>
                <a:ext uri="{FF2B5EF4-FFF2-40B4-BE49-F238E27FC236}">
                  <a16:creationId xmlns:a16="http://schemas.microsoft.com/office/drawing/2014/main" id="{4DC137B8-8046-AC20-D992-D81F45C5F3C4}"/>
                </a:ext>
              </a:extLst>
            </p:cNvPr>
            <p:cNvCxnSpPr>
              <a:cxnSpLocks/>
            </p:cNvCxnSpPr>
            <p:nvPr/>
          </p:nvCxnSpPr>
          <p:spPr>
            <a:xfrm>
              <a:off x="4979664" y="1698859"/>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1114581" y="1436374"/>
            <a:ext cx="175260" cy="1120085"/>
            <a:chOff x="973176" y="1492936"/>
            <a:chExt cx="175260" cy="1120085"/>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1060806" y="1698859"/>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973176" y="1492936"/>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6" name="Group 45">
            <a:extLst>
              <a:ext uri="{FF2B5EF4-FFF2-40B4-BE49-F238E27FC236}">
                <a16:creationId xmlns:a16="http://schemas.microsoft.com/office/drawing/2014/main" id="{E517E6B4-D461-29D0-907A-0BCC755F74D1}"/>
              </a:ext>
            </a:extLst>
          </p:cNvPr>
          <p:cNvGrpSpPr/>
          <p:nvPr userDrawn="1"/>
        </p:nvGrpSpPr>
        <p:grpSpPr>
          <a:xfrm>
            <a:off x="5033439" y="3141131"/>
            <a:ext cx="175260" cy="1120085"/>
            <a:chOff x="4892034" y="3197693"/>
            <a:chExt cx="175260" cy="1120085"/>
          </a:xfrm>
        </p:grpSpPr>
        <p:cxnSp>
          <p:nvCxnSpPr>
            <p:cNvPr id="24" name="Straight Connector 23">
              <a:extLst>
                <a:ext uri="{FF2B5EF4-FFF2-40B4-BE49-F238E27FC236}">
                  <a16:creationId xmlns:a16="http://schemas.microsoft.com/office/drawing/2014/main" id="{3B140D4B-81C7-6856-5783-593DFDDB3528}"/>
                </a:ext>
              </a:extLst>
            </p:cNvPr>
            <p:cNvCxnSpPr>
              <a:cxnSpLocks/>
            </p:cNvCxnSpPr>
            <p:nvPr/>
          </p:nvCxnSpPr>
          <p:spPr>
            <a:xfrm>
              <a:off x="4979664" y="3403616"/>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4E1251C-7610-D7C5-5326-47A58C159F0A}"/>
                </a:ext>
              </a:extLst>
            </p:cNvPr>
            <p:cNvSpPr/>
            <p:nvPr/>
          </p:nvSpPr>
          <p:spPr>
            <a:xfrm>
              <a:off x="4892034" y="3197693"/>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9" name="Text Placeholder 16">
            <a:extLst>
              <a:ext uri="{FF2B5EF4-FFF2-40B4-BE49-F238E27FC236}">
                <a16:creationId xmlns:a16="http://schemas.microsoft.com/office/drawing/2014/main" id="{DB1EE599-973D-7780-89F4-51874A711DC7}"/>
              </a:ext>
            </a:extLst>
          </p:cNvPr>
          <p:cNvSpPr>
            <a:spLocks noGrp="1"/>
          </p:cNvSpPr>
          <p:nvPr>
            <p:ph type="body" sz="quarter" idx="13"/>
          </p:nvPr>
        </p:nvSpPr>
        <p:spPr>
          <a:xfrm>
            <a:off x="1334722" y="1472343"/>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0" name="Text Placeholder 16">
            <a:extLst>
              <a:ext uri="{FF2B5EF4-FFF2-40B4-BE49-F238E27FC236}">
                <a16:creationId xmlns:a16="http://schemas.microsoft.com/office/drawing/2014/main" id="{D4476C2F-7460-35C8-5B24-4EC427A4C803}"/>
              </a:ext>
            </a:extLst>
          </p:cNvPr>
          <p:cNvSpPr>
            <a:spLocks noGrp="1"/>
          </p:cNvSpPr>
          <p:nvPr>
            <p:ph type="body" sz="quarter" idx="14"/>
          </p:nvPr>
        </p:nvSpPr>
        <p:spPr>
          <a:xfrm>
            <a:off x="5253579" y="1472343"/>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1" name="Text Placeholder 16">
            <a:extLst>
              <a:ext uri="{FF2B5EF4-FFF2-40B4-BE49-F238E27FC236}">
                <a16:creationId xmlns:a16="http://schemas.microsoft.com/office/drawing/2014/main" id="{A50A2CFC-25BC-09B6-2AA6-B181BF1F15FF}"/>
              </a:ext>
            </a:extLst>
          </p:cNvPr>
          <p:cNvSpPr>
            <a:spLocks noGrp="1"/>
          </p:cNvSpPr>
          <p:nvPr>
            <p:ph type="body" sz="quarter" idx="15"/>
          </p:nvPr>
        </p:nvSpPr>
        <p:spPr>
          <a:xfrm>
            <a:off x="1334722" y="3177100"/>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2" name="Text Placeholder 16">
            <a:extLst>
              <a:ext uri="{FF2B5EF4-FFF2-40B4-BE49-F238E27FC236}">
                <a16:creationId xmlns:a16="http://schemas.microsoft.com/office/drawing/2014/main" id="{6CD6F715-0F24-7D64-0A85-C5F5B09749C9}"/>
              </a:ext>
            </a:extLst>
          </p:cNvPr>
          <p:cNvSpPr>
            <a:spLocks noGrp="1"/>
          </p:cNvSpPr>
          <p:nvPr>
            <p:ph type="body" sz="quarter" idx="16"/>
          </p:nvPr>
        </p:nvSpPr>
        <p:spPr>
          <a:xfrm>
            <a:off x="5253579" y="3177100"/>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Text Placeholder 16">
            <a:extLst>
              <a:ext uri="{FF2B5EF4-FFF2-40B4-BE49-F238E27FC236}">
                <a16:creationId xmlns:a16="http://schemas.microsoft.com/office/drawing/2014/main" id="{4FE7C007-053C-2C96-B035-206B1CD44389}"/>
              </a:ext>
            </a:extLst>
          </p:cNvPr>
          <p:cNvSpPr>
            <a:spLocks noGrp="1"/>
          </p:cNvSpPr>
          <p:nvPr>
            <p:ph type="body" sz="quarter" idx="17"/>
          </p:nvPr>
        </p:nvSpPr>
        <p:spPr>
          <a:xfrm>
            <a:off x="1334722" y="1886477"/>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DB8503D7-44C0-A64A-5A0D-1096BACCEB61}"/>
              </a:ext>
            </a:extLst>
          </p:cNvPr>
          <p:cNvSpPr>
            <a:spLocks noGrp="1"/>
          </p:cNvSpPr>
          <p:nvPr>
            <p:ph type="body" sz="quarter" idx="18"/>
          </p:nvPr>
        </p:nvSpPr>
        <p:spPr>
          <a:xfrm>
            <a:off x="5253579" y="1886477"/>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 name="Text Placeholder 16">
            <a:extLst>
              <a:ext uri="{FF2B5EF4-FFF2-40B4-BE49-F238E27FC236}">
                <a16:creationId xmlns:a16="http://schemas.microsoft.com/office/drawing/2014/main" id="{D456D52B-A241-24C0-8A78-33C4C88BFBD5}"/>
              </a:ext>
            </a:extLst>
          </p:cNvPr>
          <p:cNvSpPr>
            <a:spLocks noGrp="1"/>
          </p:cNvSpPr>
          <p:nvPr>
            <p:ph type="body" sz="quarter" idx="19"/>
          </p:nvPr>
        </p:nvSpPr>
        <p:spPr>
          <a:xfrm>
            <a:off x="1334722"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Text Placeholder 16">
            <a:extLst>
              <a:ext uri="{FF2B5EF4-FFF2-40B4-BE49-F238E27FC236}">
                <a16:creationId xmlns:a16="http://schemas.microsoft.com/office/drawing/2014/main" id="{4DC5EC46-A815-6A33-CC55-8E8A263B031B}"/>
              </a:ext>
            </a:extLst>
          </p:cNvPr>
          <p:cNvSpPr>
            <a:spLocks noGrp="1"/>
          </p:cNvSpPr>
          <p:nvPr>
            <p:ph type="body" sz="quarter" idx="20"/>
          </p:nvPr>
        </p:nvSpPr>
        <p:spPr>
          <a:xfrm>
            <a:off x="5253579"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D2E0D7C8-EB57-A380-99DD-37BD5FAB702F}"/>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A8073B50-822C-33D5-9651-B80BB294749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9299740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5" name="Text Placeholder 2">
            <a:extLst>
              <a:ext uri="{FF2B5EF4-FFF2-40B4-BE49-F238E27FC236}">
                <a16:creationId xmlns:a16="http://schemas.microsoft.com/office/drawing/2014/main" id="{0610C23B-8DB9-73BD-BA54-40FF78CBF887}"/>
              </a:ext>
            </a:extLst>
          </p:cNvPr>
          <p:cNvSpPr txBox="1">
            <a:spLocks/>
          </p:cNvSpPr>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Learning outcome</a:t>
            </a:r>
          </a:p>
        </p:txBody>
      </p:sp>
      <p:sp>
        <p:nvSpPr>
          <p:cNvPr id="36" name="Text Placeholder 2">
            <a:extLst>
              <a:ext uri="{FF2B5EF4-FFF2-40B4-BE49-F238E27FC236}">
                <a16:creationId xmlns:a16="http://schemas.microsoft.com/office/drawing/2014/main" id="{D723043D-7C63-1D16-6BA9-A490F9842634}"/>
              </a:ext>
            </a:extLst>
          </p:cNvPr>
          <p:cNvSpPr txBox="1">
            <a:spLocks/>
          </p:cNvSpPr>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-1</a:t>
            </a:r>
          </a:p>
        </p:txBody>
      </p:sp>
      <p:sp>
        <p:nvSpPr>
          <p:cNvPr id="48" name="Text Placeholder 2">
            <a:extLst>
              <a:ext uri="{FF2B5EF4-FFF2-40B4-BE49-F238E27FC236}">
                <a16:creationId xmlns:a16="http://schemas.microsoft.com/office/drawing/2014/main" id="{545FB2EE-383C-BCCE-894A-28662C2F922A}"/>
              </a:ext>
            </a:extLst>
          </p:cNvPr>
          <p:cNvSpPr txBox="1">
            <a:spLocks/>
          </p:cNvSpPr>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extLst>
      <p:ext uri="{BB962C8B-B14F-4D97-AF65-F5344CB8AC3E}">
        <p14:creationId xmlns:p14="http://schemas.microsoft.com/office/powerpoint/2010/main" val="4954462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5" name="Text Placeholder 2">
            <a:extLst>
              <a:ext uri="{FF2B5EF4-FFF2-40B4-BE49-F238E27FC236}">
                <a16:creationId xmlns:a16="http://schemas.microsoft.com/office/drawing/2014/main" id="{0610C23B-8DB9-73BD-BA54-40FF78CBF887}"/>
              </a:ext>
            </a:extLst>
          </p:cNvPr>
          <p:cNvSpPr txBox="1">
            <a:spLocks/>
          </p:cNvSpPr>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Task -5</a:t>
            </a:r>
          </a:p>
        </p:txBody>
      </p:sp>
      <p:sp>
        <p:nvSpPr>
          <p:cNvPr id="36" name="Text Placeholder 2">
            <a:extLst>
              <a:ext uri="{FF2B5EF4-FFF2-40B4-BE49-F238E27FC236}">
                <a16:creationId xmlns:a16="http://schemas.microsoft.com/office/drawing/2014/main" id="{D723043D-7C63-1D16-6BA9-A490F9842634}"/>
              </a:ext>
            </a:extLst>
          </p:cNvPr>
          <p:cNvSpPr txBox="1">
            <a:spLocks/>
          </p:cNvSpPr>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-4</a:t>
            </a:r>
          </a:p>
        </p:txBody>
      </p:sp>
      <p:sp>
        <p:nvSpPr>
          <p:cNvPr id="48" name="Text Placeholder 2">
            <a:extLst>
              <a:ext uri="{FF2B5EF4-FFF2-40B4-BE49-F238E27FC236}">
                <a16:creationId xmlns:a16="http://schemas.microsoft.com/office/drawing/2014/main" id="{545FB2EE-383C-BCCE-894A-28662C2F922A}"/>
              </a:ext>
            </a:extLst>
          </p:cNvPr>
          <p:cNvSpPr txBox="1">
            <a:spLocks/>
          </p:cNvSpPr>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
        <p:nvSpPr>
          <p:cNvPr id="49" name="Text Placeholder 2">
            <a:extLst>
              <a:ext uri="{FF2B5EF4-FFF2-40B4-BE49-F238E27FC236}">
                <a16:creationId xmlns:a16="http://schemas.microsoft.com/office/drawing/2014/main" id="{237578A2-1364-8F3F-19AE-08C7F8C8B2D7}"/>
              </a:ext>
            </a:extLst>
          </p:cNvPr>
          <p:cNvSpPr txBox="1">
            <a:spLocks/>
          </p:cNvSpPr>
          <p:nvPr userDrawn="1"/>
        </p:nvSpPr>
        <p:spPr>
          <a:xfrm>
            <a:off x="489450" y="2722389"/>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extLst>
      <p:ext uri="{BB962C8B-B14F-4D97-AF65-F5344CB8AC3E}">
        <p14:creationId xmlns:p14="http://schemas.microsoft.com/office/powerpoint/2010/main" val="14460591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9" name="Text Placeholder 16">
            <a:extLst>
              <a:ext uri="{FF2B5EF4-FFF2-40B4-BE49-F238E27FC236}">
                <a16:creationId xmlns:a16="http://schemas.microsoft.com/office/drawing/2014/main" id="{DB1EE599-973D-7780-89F4-51874A711DC7}"/>
              </a:ext>
            </a:extLst>
          </p:cNvPr>
          <p:cNvSpPr>
            <a:spLocks noGrp="1"/>
          </p:cNvSpPr>
          <p:nvPr>
            <p:ph type="body" sz="quarter" idx="13" hasCustomPrompt="1"/>
          </p:nvPr>
        </p:nvSpPr>
        <p:spPr>
          <a:xfrm>
            <a:off x="446700" y="298297"/>
            <a:ext cx="2629745" cy="318677"/>
          </a:xfrm>
          <a:prstGeom prst="rect">
            <a:avLst/>
          </a:prstGeom>
        </p:spPr>
        <p:txBody>
          <a:bodyPr/>
          <a:lstStyle>
            <a:lvl1pPr>
              <a:defRPr sz="1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Task -</a:t>
            </a:r>
          </a:p>
        </p:txBody>
      </p:sp>
      <p:sp>
        <p:nvSpPr>
          <p:cNvPr id="41" name="Text Placeholder 16">
            <a:extLst>
              <a:ext uri="{FF2B5EF4-FFF2-40B4-BE49-F238E27FC236}">
                <a16:creationId xmlns:a16="http://schemas.microsoft.com/office/drawing/2014/main" id="{A50A2CFC-25BC-09B6-2AA6-B181BF1F15FF}"/>
              </a:ext>
            </a:extLst>
          </p:cNvPr>
          <p:cNvSpPr>
            <a:spLocks noGrp="1"/>
          </p:cNvSpPr>
          <p:nvPr>
            <p:ph type="body" sz="quarter" idx="15"/>
          </p:nvPr>
        </p:nvSpPr>
        <p:spPr>
          <a:xfrm>
            <a:off x="454281" y="1895111"/>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Text Placeholder 16">
            <a:extLst>
              <a:ext uri="{FF2B5EF4-FFF2-40B4-BE49-F238E27FC236}">
                <a16:creationId xmlns:a16="http://schemas.microsoft.com/office/drawing/2014/main" id="{4FE7C007-053C-2C96-B035-206B1CD44389}"/>
              </a:ext>
            </a:extLst>
          </p:cNvPr>
          <p:cNvSpPr>
            <a:spLocks noGrp="1"/>
          </p:cNvSpPr>
          <p:nvPr>
            <p:ph type="body" sz="quarter" idx="17" hasCustomPrompt="1"/>
          </p:nvPr>
        </p:nvSpPr>
        <p:spPr>
          <a:xfrm>
            <a:off x="446700" y="712431"/>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Evaluation Metric:</a:t>
            </a:r>
          </a:p>
        </p:txBody>
      </p:sp>
      <p:sp>
        <p:nvSpPr>
          <p:cNvPr id="6" name="Text Placeholder 16">
            <a:extLst>
              <a:ext uri="{FF2B5EF4-FFF2-40B4-BE49-F238E27FC236}">
                <a16:creationId xmlns:a16="http://schemas.microsoft.com/office/drawing/2014/main" id="{D456D52B-A241-24C0-8A78-33C4C88BFBD5}"/>
              </a:ext>
            </a:extLst>
          </p:cNvPr>
          <p:cNvSpPr>
            <a:spLocks noGrp="1"/>
          </p:cNvSpPr>
          <p:nvPr>
            <p:ph type="body" sz="quarter" idx="19"/>
          </p:nvPr>
        </p:nvSpPr>
        <p:spPr>
          <a:xfrm>
            <a:off x="454281" y="2309245"/>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790511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27;p33" descr="Shape&#10;&#10;Description automatically generated with low confidence">
            <a:extLst>
              <a:ext uri="{FF2B5EF4-FFF2-40B4-BE49-F238E27FC236}">
                <a16:creationId xmlns:a16="http://schemas.microsoft.com/office/drawing/2014/main" id="{E8AC57B9-1BC5-1C1F-C3E0-1A110CD57719}"/>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7" name="Google Shape;59;p36">
            <a:extLst>
              <a:ext uri="{FF2B5EF4-FFF2-40B4-BE49-F238E27FC236}">
                <a16:creationId xmlns:a16="http://schemas.microsoft.com/office/drawing/2014/main" id="{D80AFCFC-08F9-67D2-AB2D-5BEB5F526C4B}"/>
              </a:ext>
            </a:extLst>
          </p:cNvPr>
          <p:cNvGrpSpPr/>
          <p:nvPr userDrawn="1"/>
        </p:nvGrpSpPr>
        <p:grpSpPr>
          <a:xfrm>
            <a:off x="240067" y="2283802"/>
            <a:ext cx="8663867" cy="930794"/>
            <a:chOff x="198438" y="775483"/>
            <a:chExt cx="8634888" cy="927681"/>
          </a:xfrm>
        </p:grpSpPr>
        <p:pic>
          <p:nvPicPr>
            <p:cNvPr id="8" name="Google Shape;60;p36">
              <a:extLst>
                <a:ext uri="{FF2B5EF4-FFF2-40B4-BE49-F238E27FC236}">
                  <a16:creationId xmlns:a16="http://schemas.microsoft.com/office/drawing/2014/main" id="{0DE1EBFD-E538-6138-2F4F-F707EDE54C25}"/>
                </a:ext>
              </a:extLst>
            </p:cNvPr>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9" name="Google Shape;61;p36">
              <a:extLst>
                <a:ext uri="{FF2B5EF4-FFF2-40B4-BE49-F238E27FC236}">
                  <a16:creationId xmlns:a16="http://schemas.microsoft.com/office/drawing/2014/main" id="{B1A6DB69-41F1-1A70-1537-9FF27E7F50B6}"/>
                </a:ext>
              </a:extLst>
            </p:cNvPr>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dirty="0">
                  <a:solidFill>
                    <a:schemeClr val="lt1"/>
                  </a:solidFill>
                  <a:latin typeface="Public Sans"/>
                  <a:ea typeface="Public Sans"/>
                  <a:cs typeface="Public Sans"/>
                  <a:sym typeface="Public Sans"/>
                </a:rPr>
                <a:t>1</a:t>
              </a:r>
              <a:endParaRPr sz="1300" b="0" i="0" u="none" strike="noStrike" cap="none" dirty="0">
                <a:solidFill>
                  <a:schemeClr val="dk1"/>
                </a:solidFill>
                <a:latin typeface="Calibri"/>
                <a:ea typeface="Calibri"/>
                <a:cs typeface="Calibri"/>
                <a:sym typeface="Calibri"/>
              </a:endParaRPr>
            </a:p>
          </p:txBody>
        </p:sp>
        <p:sp>
          <p:nvSpPr>
            <p:cNvPr id="10" name="Google Shape;62;p36">
              <a:extLst>
                <a:ext uri="{FF2B5EF4-FFF2-40B4-BE49-F238E27FC236}">
                  <a16:creationId xmlns:a16="http://schemas.microsoft.com/office/drawing/2014/main" id="{2CE56D07-F7C6-BB91-6BFD-9DA0950DE0A0}"/>
                </a:ext>
              </a:extLst>
            </p:cNvPr>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11" name="Google Shape;63;p36">
              <a:extLst>
                <a:ext uri="{FF2B5EF4-FFF2-40B4-BE49-F238E27FC236}">
                  <a16:creationId xmlns:a16="http://schemas.microsoft.com/office/drawing/2014/main" id="{CF7967C8-5425-59A5-CBE0-6B8886F944AF}"/>
                </a:ext>
              </a:extLst>
            </p:cNvPr>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12" name="Google Shape;64;p36">
              <a:extLst>
                <a:ext uri="{FF2B5EF4-FFF2-40B4-BE49-F238E27FC236}">
                  <a16:creationId xmlns:a16="http://schemas.microsoft.com/office/drawing/2014/main" id="{341C3628-DB21-3EEF-9D13-C8B47A5E8ED3}"/>
                </a:ext>
              </a:extLst>
            </p:cNvPr>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22" name="Text Placeholder 16">
            <a:extLst>
              <a:ext uri="{FF2B5EF4-FFF2-40B4-BE49-F238E27FC236}">
                <a16:creationId xmlns:a16="http://schemas.microsoft.com/office/drawing/2014/main" id="{58947BD1-35D4-01BF-D8C5-3B5D7C507F21}"/>
              </a:ext>
            </a:extLst>
          </p:cNvPr>
          <p:cNvSpPr>
            <a:spLocks noGrp="1"/>
          </p:cNvSpPr>
          <p:nvPr>
            <p:ph type="body" sz="quarter" idx="13"/>
          </p:nvPr>
        </p:nvSpPr>
        <p:spPr>
          <a:xfrm>
            <a:off x="590581"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9CD06B5C-D90A-EE81-A6C7-B225328DB19D}"/>
              </a:ext>
            </a:extLst>
          </p:cNvPr>
          <p:cNvSpPr>
            <a:spLocks noGrp="1"/>
          </p:cNvSpPr>
          <p:nvPr>
            <p:ph type="body" sz="quarter" idx="14"/>
          </p:nvPr>
        </p:nvSpPr>
        <p:spPr>
          <a:xfrm>
            <a:off x="2539407"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C55A896F-2F78-1A21-E7B7-A532ED02A2FD}"/>
              </a:ext>
            </a:extLst>
          </p:cNvPr>
          <p:cNvSpPr>
            <a:spLocks noGrp="1"/>
          </p:cNvSpPr>
          <p:nvPr>
            <p:ph type="body" sz="quarter" idx="15"/>
          </p:nvPr>
        </p:nvSpPr>
        <p:spPr>
          <a:xfrm>
            <a:off x="6404724"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FF088FE6-169A-213E-9DA3-0BA86D017CF6}"/>
              </a:ext>
            </a:extLst>
          </p:cNvPr>
          <p:cNvSpPr>
            <a:spLocks noGrp="1"/>
          </p:cNvSpPr>
          <p:nvPr>
            <p:ph type="body" sz="quarter" idx="16"/>
          </p:nvPr>
        </p:nvSpPr>
        <p:spPr>
          <a:xfrm>
            <a:off x="4455898"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Google Shape;41;p34">
            <a:extLst>
              <a:ext uri="{FF2B5EF4-FFF2-40B4-BE49-F238E27FC236}">
                <a16:creationId xmlns:a16="http://schemas.microsoft.com/office/drawing/2014/main" id="{804DABF3-4276-F455-FE29-6F32ABE5169F}"/>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A7BBD8CD-0F64-68E8-94A3-64A6B372E64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802411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7" name="Google Shape;27;p33" descr="Shape&#10;&#10;Description automatically generated with low confidence">
            <a:extLst>
              <a:ext uri="{FF2B5EF4-FFF2-40B4-BE49-F238E27FC236}">
                <a16:creationId xmlns:a16="http://schemas.microsoft.com/office/drawing/2014/main" id="{C6CE4F87-4378-B0C1-0EDA-3EAC9471B27C}"/>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sp>
        <p:nvSpPr>
          <p:cNvPr id="2" name="Google Shape;54;p36">
            <a:extLst>
              <a:ext uri="{FF2B5EF4-FFF2-40B4-BE49-F238E27FC236}">
                <a16:creationId xmlns:a16="http://schemas.microsoft.com/office/drawing/2014/main" id="{6E3FE8CD-AB1C-C202-AC0B-FCD8BA80FEA6}"/>
              </a:ext>
            </a:extLst>
          </p:cNvPr>
          <p:cNvSpPr/>
          <p:nvPr userDrawn="1"/>
        </p:nvSpPr>
        <p:spPr>
          <a:xfrm>
            <a:off x="775398" y="1631221"/>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 name="Google Shape;55;p36">
            <a:extLst>
              <a:ext uri="{FF2B5EF4-FFF2-40B4-BE49-F238E27FC236}">
                <a16:creationId xmlns:a16="http://schemas.microsoft.com/office/drawing/2014/main" id="{7E7B1568-A69F-7ED9-B6C3-2A4229091794}"/>
              </a:ext>
            </a:extLst>
          </p:cNvPr>
          <p:cNvSpPr/>
          <p:nvPr userDrawn="1"/>
        </p:nvSpPr>
        <p:spPr>
          <a:xfrm>
            <a:off x="777473" y="3291039"/>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56;p36">
            <a:extLst>
              <a:ext uri="{FF2B5EF4-FFF2-40B4-BE49-F238E27FC236}">
                <a16:creationId xmlns:a16="http://schemas.microsoft.com/office/drawing/2014/main" id="{34035E2A-5E8E-34D2-B898-C24A0912298E}"/>
              </a:ext>
            </a:extLst>
          </p:cNvPr>
          <p:cNvSpPr/>
          <p:nvPr userDrawn="1"/>
        </p:nvSpPr>
        <p:spPr>
          <a:xfrm>
            <a:off x="5148140" y="1631221"/>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Google Shape;57;p36">
            <a:extLst>
              <a:ext uri="{FF2B5EF4-FFF2-40B4-BE49-F238E27FC236}">
                <a16:creationId xmlns:a16="http://schemas.microsoft.com/office/drawing/2014/main" id="{BE83C34A-5924-2D31-06F3-3D68557F1FDA}"/>
              </a:ext>
            </a:extLst>
          </p:cNvPr>
          <p:cNvSpPr/>
          <p:nvPr userDrawn="1"/>
        </p:nvSpPr>
        <p:spPr>
          <a:xfrm>
            <a:off x="5150215" y="3291039"/>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66;p36">
            <a:extLst>
              <a:ext uri="{FF2B5EF4-FFF2-40B4-BE49-F238E27FC236}">
                <a16:creationId xmlns:a16="http://schemas.microsoft.com/office/drawing/2014/main" id="{119D1225-56AA-612F-E00C-CA5A89D3F4ED}"/>
              </a:ext>
            </a:extLst>
          </p:cNvPr>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68;p36">
            <a:extLst>
              <a:ext uri="{FF2B5EF4-FFF2-40B4-BE49-F238E27FC236}">
                <a16:creationId xmlns:a16="http://schemas.microsoft.com/office/drawing/2014/main" id="{01411254-0402-CB5B-E8E4-E9119B6F6D7E}"/>
              </a:ext>
            </a:extLst>
          </p:cNvPr>
          <p:cNvSpPr txBox="1">
            <a:spLocks noGrp="1"/>
          </p:cNvSpPr>
          <p:nvPr>
            <p:ph type="body" idx="4"/>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8" name="Google Shape;70;p36">
            <a:extLst>
              <a:ext uri="{FF2B5EF4-FFF2-40B4-BE49-F238E27FC236}">
                <a16:creationId xmlns:a16="http://schemas.microsoft.com/office/drawing/2014/main" id="{66D2AD14-B731-74D0-C25F-5B8DE56F6D3A}"/>
              </a:ext>
            </a:extLst>
          </p:cNvPr>
          <p:cNvSpPr txBox="1">
            <a:spLocks noGrp="1"/>
          </p:cNvSpPr>
          <p:nvPr>
            <p:ph type="body" idx="6"/>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0" name="Google Shape;72;p36">
            <a:extLst>
              <a:ext uri="{FF2B5EF4-FFF2-40B4-BE49-F238E27FC236}">
                <a16:creationId xmlns:a16="http://schemas.microsoft.com/office/drawing/2014/main" id="{506EF036-6A99-F9E7-E6CD-62AE99F86E52}"/>
              </a:ext>
            </a:extLst>
          </p:cNvPr>
          <p:cNvSpPr txBox="1">
            <a:spLocks noGrp="1"/>
          </p:cNvSpPr>
          <p:nvPr>
            <p:ph type="body" idx="8"/>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 name="Google Shape;65;p36">
            <a:extLst>
              <a:ext uri="{FF2B5EF4-FFF2-40B4-BE49-F238E27FC236}">
                <a16:creationId xmlns:a16="http://schemas.microsoft.com/office/drawing/2014/main" id="{AA9BF354-E48E-2A2F-DDB4-1A5AD4982191}"/>
              </a:ext>
            </a:extLst>
          </p:cNvPr>
          <p:cNvSpPr>
            <a:spLocks noGrp="1"/>
          </p:cNvSpPr>
          <p:nvPr>
            <p:ph type="pic" idx="2"/>
          </p:nvPr>
        </p:nvSpPr>
        <p:spPr>
          <a:xfrm>
            <a:off x="784630"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3" name="Google Shape;67;p36">
            <a:extLst>
              <a:ext uri="{FF2B5EF4-FFF2-40B4-BE49-F238E27FC236}">
                <a16:creationId xmlns:a16="http://schemas.microsoft.com/office/drawing/2014/main" id="{E24240C7-E82C-7BB3-2A9B-FC78093929BB}"/>
              </a:ext>
            </a:extLst>
          </p:cNvPr>
          <p:cNvSpPr>
            <a:spLocks noGrp="1"/>
          </p:cNvSpPr>
          <p:nvPr>
            <p:ph type="pic" idx="3"/>
          </p:nvPr>
        </p:nvSpPr>
        <p:spPr>
          <a:xfrm>
            <a:off x="5150215"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4" name="Google Shape;69;p36">
            <a:extLst>
              <a:ext uri="{FF2B5EF4-FFF2-40B4-BE49-F238E27FC236}">
                <a16:creationId xmlns:a16="http://schemas.microsoft.com/office/drawing/2014/main" id="{B3429AE6-3345-0E00-CD95-3DD603479755}"/>
              </a:ext>
            </a:extLst>
          </p:cNvPr>
          <p:cNvSpPr>
            <a:spLocks noGrp="1"/>
          </p:cNvSpPr>
          <p:nvPr>
            <p:ph type="pic" idx="5"/>
          </p:nvPr>
        </p:nvSpPr>
        <p:spPr>
          <a:xfrm>
            <a:off x="784630"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5" name="Google Shape;71;p36">
            <a:extLst>
              <a:ext uri="{FF2B5EF4-FFF2-40B4-BE49-F238E27FC236}">
                <a16:creationId xmlns:a16="http://schemas.microsoft.com/office/drawing/2014/main" id="{B011681B-134E-C537-23A9-33F19FD32FB7}"/>
              </a:ext>
            </a:extLst>
          </p:cNvPr>
          <p:cNvSpPr>
            <a:spLocks noGrp="1"/>
          </p:cNvSpPr>
          <p:nvPr>
            <p:ph type="pic" idx="7"/>
          </p:nvPr>
        </p:nvSpPr>
        <p:spPr>
          <a:xfrm>
            <a:off x="5150215"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8" name="Google Shape;41;p34">
            <a:extLst>
              <a:ext uri="{FF2B5EF4-FFF2-40B4-BE49-F238E27FC236}">
                <a16:creationId xmlns:a16="http://schemas.microsoft.com/office/drawing/2014/main" id="{81D67209-C99E-69BD-42C5-C0209F9C25B1}"/>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407C874-2B1A-1FA2-BB56-DD42F4E2068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6786887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280D4279-7DA5-B323-361D-7B11D261EE2E}"/>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7DC121E4-289A-D860-192B-F8472A0EDE6C}"/>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1894314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reserve="1" userDrawn="1">
  <p:cSld name="Infographics ">
    <p:spTree>
      <p:nvGrpSpPr>
        <p:cNvPr id="1" name="Shape 37"/>
        <p:cNvGrpSpPr/>
        <p:nvPr/>
      </p:nvGrpSpPr>
      <p:grpSpPr>
        <a:xfrm>
          <a:off x="0" y="0"/>
          <a:ext cx="0" cy="0"/>
          <a:chOff x="0" y="0"/>
          <a:chExt cx="0" cy="0"/>
        </a:xfrm>
      </p:grpSpPr>
      <p:grpSp>
        <p:nvGrpSpPr>
          <p:cNvPr id="2" name="Google Shape;354;p55">
            <a:extLst>
              <a:ext uri="{FF2B5EF4-FFF2-40B4-BE49-F238E27FC236}">
                <a16:creationId xmlns:a16="http://schemas.microsoft.com/office/drawing/2014/main" id="{B405218E-8D16-647E-6AF0-945515E74FBA}"/>
              </a:ext>
            </a:extLst>
          </p:cNvPr>
          <p:cNvGrpSpPr/>
          <p:nvPr userDrawn="1"/>
        </p:nvGrpSpPr>
        <p:grpSpPr>
          <a:xfrm>
            <a:off x="3138739" y="1728182"/>
            <a:ext cx="2866522" cy="2848912"/>
            <a:chOff x="-15798" y="0"/>
            <a:chExt cx="2571596" cy="2555798"/>
          </a:xfrm>
        </p:grpSpPr>
        <p:sp>
          <p:nvSpPr>
            <p:cNvPr id="3" name="Google Shape;355;p55">
              <a:extLst>
                <a:ext uri="{FF2B5EF4-FFF2-40B4-BE49-F238E27FC236}">
                  <a16:creationId xmlns:a16="http://schemas.microsoft.com/office/drawing/2014/main" id="{E319B3AB-19A7-0EF3-C542-29C3E7638252}"/>
                </a:ext>
              </a:extLst>
            </p:cNvPr>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4" name="Google Shape;356;p55">
              <a:extLst>
                <a:ext uri="{FF2B5EF4-FFF2-40B4-BE49-F238E27FC236}">
                  <a16:creationId xmlns:a16="http://schemas.microsoft.com/office/drawing/2014/main" id="{8B3761FE-4B64-9918-ADCD-466C7EBD40AD}"/>
                </a:ext>
              </a:extLst>
            </p:cNvPr>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5" name="Google Shape;357;p55">
              <a:extLst>
                <a:ext uri="{FF2B5EF4-FFF2-40B4-BE49-F238E27FC236}">
                  <a16:creationId xmlns:a16="http://schemas.microsoft.com/office/drawing/2014/main" id="{08C6FDB7-A752-7EC8-5FEA-DEB15223D2FA}"/>
                </a:ext>
              </a:extLst>
            </p:cNvPr>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lumMod val="60000"/>
                <a:lumOff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6" name="Google Shape;358;p55">
              <a:extLst>
                <a:ext uri="{FF2B5EF4-FFF2-40B4-BE49-F238E27FC236}">
                  <a16:creationId xmlns:a16="http://schemas.microsoft.com/office/drawing/2014/main" id="{E39F00C5-4C90-B9D2-E2B6-3CBE2EDB82D0}"/>
                </a:ext>
              </a:extLst>
            </p:cNvPr>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7" name="Google Shape;359;p55">
              <a:extLst>
                <a:ext uri="{FF2B5EF4-FFF2-40B4-BE49-F238E27FC236}">
                  <a16:creationId xmlns:a16="http://schemas.microsoft.com/office/drawing/2014/main" id="{01D34FF6-A37A-1CFD-4EE8-FA1C174ABACA}"/>
                </a:ext>
              </a:extLst>
            </p:cNvPr>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8" name="Google Shape;360;p55">
            <a:extLst>
              <a:ext uri="{FF2B5EF4-FFF2-40B4-BE49-F238E27FC236}">
                <a16:creationId xmlns:a16="http://schemas.microsoft.com/office/drawing/2014/main" id="{55428144-A96A-2222-35C7-FE20E3AF8A6C}"/>
              </a:ext>
            </a:extLst>
          </p:cNvPr>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361;p55">
            <a:extLst>
              <a:ext uri="{FF2B5EF4-FFF2-40B4-BE49-F238E27FC236}">
                <a16:creationId xmlns:a16="http://schemas.microsoft.com/office/drawing/2014/main" id="{117A1435-E50D-7ADC-FAC2-0BBCB05E327F}"/>
              </a:ext>
            </a:extLst>
          </p:cNvPr>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0" name="Google Shape;362;p55">
            <a:extLst>
              <a:ext uri="{FF2B5EF4-FFF2-40B4-BE49-F238E27FC236}">
                <a16:creationId xmlns:a16="http://schemas.microsoft.com/office/drawing/2014/main" id="{E4E7DE6B-5B1F-7556-6AA4-9425E4944538}"/>
              </a:ext>
            </a:extLst>
          </p:cNvPr>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 name="Google Shape;363;p55">
            <a:extLst>
              <a:ext uri="{FF2B5EF4-FFF2-40B4-BE49-F238E27FC236}">
                <a16:creationId xmlns:a16="http://schemas.microsoft.com/office/drawing/2014/main" id="{4A6C77E4-2AEC-250C-50AD-5EDC561403ED}"/>
              </a:ext>
            </a:extLst>
          </p:cNvPr>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 name="Google Shape;364;p55">
            <a:extLst>
              <a:ext uri="{FF2B5EF4-FFF2-40B4-BE49-F238E27FC236}">
                <a16:creationId xmlns:a16="http://schemas.microsoft.com/office/drawing/2014/main" id="{D05C31AE-A445-49AB-D0BE-0D854BDD48F9}"/>
              </a:ext>
            </a:extLst>
          </p:cNvPr>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 name="Google Shape;365;p55">
            <a:extLst>
              <a:ext uri="{FF2B5EF4-FFF2-40B4-BE49-F238E27FC236}">
                <a16:creationId xmlns:a16="http://schemas.microsoft.com/office/drawing/2014/main" id="{B646D77D-1199-C8F4-5EEE-672A777D660D}"/>
              </a:ext>
            </a:extLst>
          </p:cNvPr>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 name="Google Shape;366;p55">
            <a:extLst>
              <a:ext uri="{FF2B5EF4-FFF2-40B4-BE49-F238E27FC236}">
                <a16:creationId xmlns:a16="http://schemas.microsoft.com/office/drawing/2014/main" id="{45B332AF-E048-7C7C-5485-E4CB9045CB72}"/>
              </a:ext>
            </a:extLst>
          </p:cNvPr>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 name="Google Shape;367;p55">
            <a:extLst>
              <a:ext uri="{FF2B5EF4-FFF2-40B4-BE49-F238E27FC236}">
                <a16:creationId xmlns:a16="http://schemas.microsoft.com/office/drawing/2014/main" id="{77526000-E0B5-F9DC-D3FE-83B79854D79E}"/>
              </a:ext>
            </a:extLst>
          </p:cNvPr>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 name="Google Shape;368;p55">
            <a:extLst>
              <a:ext uri="{FF2B5EF4-FFF2-40B4-BE49-F238E27FC236}">
                <a16:creationId xmlns:a16="http://schemas.microsoft.com/office/drawing/2014/main" id="{769A212C-726E-BFE4-DAFC-831EB9D039D8}"/>
              </a:ext>
            </a:extLst>
          </p:cNvPr>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 name="Google Shape;361;p55">
            <a:extLst>
              <a:ext uri="{FF2B5EF4-FFF2-40B4-BE49-F238E27FC236}">
                <a16:creationId xmlns:a16="http://schemas.microsoft.com/office/drawing/2014/main" id="{0D8D745B-C32D-F322-6C4C-698520931184}"/>
              </a:ext>
            </a:extLst>
          </p:cNvPr>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1</a:t>
            </a:r>
            <a:endParaRPr dirty="0"/>
          </a:p>
        </p:txBody>
      </p:sp>
      <p:sp>
        <p:nvSpPr>
          <p:cNvPr id="18" name="Google Shape;361;p55">
            <a:extLst>
              <a:ext uri="{FF2B5EF4-FFF2-40B4-BE49-F238E27FC236}">
                <a16:creationId xmlns:a16="http://schemas.microsoft.com/office/drawing/2014/main" id="{3AF80A99-7CBA-D3FA-00D9-D2D4918B2BAD}"/>
              </a:ext>
            </a:extLst>
          </p:cNvPr>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2</a:t>
            </a:r>
            <a:endParaRPr dirty="0"/>
          </a:p>
        </p:txBody>
      </p:sp>
      <p:sp>
        <p:nvSpPr>
          <p:cNvPr id="19" name="Google Shape;361;p55">
            <a:extLst>
              <a:ext uri="{FF2B5EF4-FFF2-40B4-BE49-F238E27FC236}">
                <a16:creationId xmlns:a16="http://schemas.microsoft.com/office/drawing/2014/main" id="{9BAA8336-4E13-13FD-8362-023F2CE23FE4}"/>
              </a:ext>
            </a:extLst>
          </p:cNvPr>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3</a:t>
            </a:r>
            <a:endParaRPr dirty="0"/>
          </a:p>
        </p:txBody>
      </p:sp>
      <p:sp>
        <p:nvSpPr>
          <p:cNvPr id="20" name="Google Shape;361;p55">
            <a:extLst>
              <a:ext uri="{FF2B5EF4-FFF2-40B4-BE49-F238E27FC236}">
                <a16:creationId xmlns:a16="http://schemas.microsoft.com/office/drawing/2014/main" id="{D75AA32E-168C-DEE4-408C-CA0B2EF084F4}"/>
              </a:ext>
            </a:extLst>
          </p:cNvPr>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4</a:t>
            </a:r>
            <a:endParaRPr dirty="0"/>
          </a:p>
        </p:txBody>
      </p:sp>
    </p:spTree>
    <p:extLst>
      <p:ext uri="{BB962C8B-B14F-4D97-AF65-F5344CB8AC3E}">
        <p14:creationId xmlns:p14="http://schemas.microsoft.com/office/powerpoint/2010/main" val="1965235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9D9D62CE-670F-9D25-55B2-409727EA3225}"/>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23;p32">
            <a:extLst>
              <a:ext uri="{FF2B5EF4-FFF2-40B4-BE49-F238E27FC236}">
                <a16:creationId xmlns:a16="http://schemas.microsoft.com/office/drawing/2014/main" id="{4EEFB147-C61E-9F5C-DBBE-AB6119D612EE}"/>
              </a:ext>
            </a:extLst>
          </p:cNvPr>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1" name="Google Shape;42;p34">
            <a:extLst>
              <a:ext uri="{FF2B5EF4-FFF2-40B4-BE49-F238E27FC236}">
                <a16:creationId xmlns:a16="http://schemas.microsoft.com/office/drawing/2014/main" id="{887813EA-388D-06FE-A793-F57D8ECCE4E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 name="Google Shape;41;p34">
            <a:extLst>
              <a:ext uri="{FF2B5EF4-FFF2-40B4-BE49-F238E27FC236}">
                <a16:creationId xmlns:a16="http://schemas.microsoft.com/office/drawing/2014/main" id="{05B09541-94F6-299A-599B-C266516ADBC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D1B2CD54-3DC7-593F-7BCF-95568F3BDFD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4282226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2" name="Google Shape;354;p55">
            <a:extLst>
              <a:ext uri="{FF2B5EF4-FFF2-40B4-BE49-F238E27FC236}">
                <a16:creationId xmlns:a16="http://schemas.microsoft.com/office/drawing/2014/main" id="{B405218E-8D16-647E-6AF0-945515E74FBA}"/>
              </a:ext>
            </a:extLst>
          </p:cNvPr>
          <p:cNvGrpSpPr/>
          <p:nvPr userDrawn="1"/>
        </p:nvGrpSpPr>
        <p:grpSpPr>
          <a:xfrm>
            <a:off x="3138739" y="1728182"/>
            <a:ext cx="2866522" cy="2848912"/>
            <a:chOff x="-15798" y="0"/>
            <a:chExt cx="2571596" cy="2555798"/>
          </a:xfrm>
        </p:grpSpPr>
        <p:sp>
          <p:nvSpPr>
            <p:cNvPr id="3" name="Google Shape;355;p55">
              <a:extLst>
                <a:ext uri="{FF2B5EF4-FFF2-40B4-BE49-F238E27FC236}">
                  <a16:creationId xmlns:a16="http://schemas.microsoft.com/office/drawing/2014/main" id="{E319B3AB-19A7-0EF3-C542-29C3E7638252}"/>
                </a:ext>
              </a:extLst>
            </p:cNvPr>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4" name="Google Shape;356;p55">
              <a:extLst>
                <a:ext uri="{FF2B5EF4-FFF2-40B4-BE49-F238E27FC236}">
                  <a16:creationId xmlns:a16="http://schemas.microsoft.com/office/drawing/2014/main" id="{8B3761FE-4B64-9918-ADCD-466C7EBD40AD}"/>
                </a:ext>
              </a:extLst>
            </p:cNvPr>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5" name="Google Shape;357;p55">
              <a:extLst>
                <a:ext uri="{FF2B5EF4-FFF2-40B4-BE49-F238E27FC236}">
                  <a16:creationId xmlns:a16="http://schemas.microsoft.com/office/drawing/2014/main" id="{08C6FDB7-A752-7EC8-5FEA-DEB15223D2FA}"/>
                </a:ext>
              </a:extLst>
            </p:cNvPr>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6" name="Google Shape;358;p55">
              <a:extLst>
                <a:ext uri="{FF2B5EF4-FFF2-40B4-BE49-F238E27FC236}">
                  <a16:creationId xmlns:a16="http://schemas.microsoft.com/office/drawing/2014/main" id="{E39F00C5-4C90-B9D2-E2B6-3CBE2EDB82D0}"/>
                </a:ext>
              </a:extLst>
            </p:cNvPr>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7" name="Google Shape;359;p55">
              <a:extLst>
                <a:ext uri="{FF2B5EF4-FFF2-40B4-BE49-F238E27FC236}">
                  <a16:creationId xmlns:a16="http://schemas.microsoft.com/office/drawing/2014/main" id="{01D34FF6-A37A-1CFD-4EE8-FA1C174ABACA}"/>
                </a:ext>
              </a:extLst>
            </p:cNvPr>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8" name="Google Shape;360;p55">
            <a:extLst>
              <a:ext uri="{FF2B5EF4-FFF2-40B4-BE49-F238E27FC236}">
                <a16:creationId xmlns:a16="http://schemas.microsoft.com/office/drawing/2014/main" id="{55428144-A96A-2222-35C7-FE20E3AF8A6C}"/>
              </a:ext>
            </a:extLst>
          </p:cNvPr>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361;p55">
            <a:extLst>
              <a:ext uri="{FF2B5EF4-FFF2-40B4-BE49-F238E27FC236}">
                <a16:creationId xmlns:a16="http://schemas.microsoft.com/office/drawing/2014/main" id="{117A1435-E50D-7ADC-FAC2-0BBCB05E327F}"/>
              </a:ext>
            </a:extLst>
          </p:cNvPr>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0" name="Google Shape;362;p55">
            <a:extLst>
              <a:ext uri="{FF2B5EF4-FFF2-40B4-BE49-F238E27FC236}">
                <a16:creationId xmlns:a16="http://schemas.microsoft.com/office/drawing/2014/main" id="{E4E7DE6B-5B1F-7556-6AA4-9425E4944538}"/>
              </a:ext>
            </a:extLst>
          </p:cNvPr>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 name="Google Shape;363;p55">
            <a:extLst>
              <a:ext uri="{FF2B5EF4-FFF2-40B4-BE49-F238E27FC236}">
                <a16:creationId xmlns:a16="http://schemas.microsoft.com/office/drawing/2014/main" id="{4A6C77E4-2AEC-250C-50AD-5EDC561403ED}"/>
              </a:ext>
            </a:extLst>
          </p:cNvPr>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 name="Google Shape;364;p55">
            <a:extLst>
              <a:ext uri="{FF2B5EF4-FFF2-40B4-BE49-F238E27FC236}">
                <a16:creationId xmlns:a16="http://schemas.microsoft.com/office/drawing/2014/main" id="{D05C31AE-A445-49AB-D0BE-0D854BDD48F9}"/>
              </a:ext>
            </a:extLst>
          </p:cNvPr>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 name="Google Shape;365;p55">
            <a:extLst>
              <a:ext uri="{FF2B5EF4-FFF2-40B4-BE49-F238E27FC236}">
                <a16:creationId xmlns:a16="http://schemas.microsoft.com/office/drawing/2014/main" id="{B646D77D-1199-C8F4-5EEE-672A777D660D}"/>
              </a:ext>
            </a:extLst>
          </p:cNvPr>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 name="Google Shape;366;p55">
            <a:extLst>
              <a:ext uri="{FF2B5EF4-FFF2-40B4-BE49-F238E27FC236}">
                <a16:creationId xmlns:a16="http://schemas.microsoft.com/office/drawing/2014/main" id="{45B332AF-E048-7C7C-5485-E4CB9045CB72}"/>
              </a:ext>
            </a:extLst>
          </p:cNvPr>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 name="Google Shape;367;p55">
            <a:extLst>
              <a:ext uri="{FF2B5EF4-FFF2-40B4-BE49-F238E27FC236}">
                <a16:creationId xmlns:a16="http://schemas.microsoft.com/office/drawing/2014/main" id="{77526000-E0B5-F9DC-D3FE-83B79854D79E}"/>
              </a:ext>
            </a:extLst>
          </p:cNvPr>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 name="Google Shape;368;p55">
            <a:extLst>
              <a:ext uri="{FF2B5EF4-FFF2-40B4-BE49-F238E27FC236}">
                <a16:creationId xmlns:a16="http://schemas.microsoft.com/office/drawing/2014/main" id="{769A212C-726E-BFE4-DAFC-831EB9D039D8}"/>
              </a:ext>
            </a:extLst>
          </p:cNvPr>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 name="Google Shape;361;p55">
            <a:extLst>
              <a:ext uri="{FF2B5EF4-FFF2-40B4-BE49-F238E27FC236}">
                <a16:creationId xmlns:a16="http://schemas.microsoft.com/office/drawing/2014/main" id="{0D8D745B-C32D-F322-6C4C-698520931184}"/>
              </a:ext>
            </a:extLst>
          </p:cNvPr>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1</a:t>
            </a:r>
            <a:endParaRPr dirty="0"/>
          </a:p>
        </p:txBody>
      </p:sp>
      <p:sp>
        <p:nvSpPr>
          <p:cNvPr id="18" name="Google Shape;361;p55">
            <a:extLst>
              <a:ext uri="{FF2B5EF4-FFF2-40B4-BE49-F238E27FC236}">
                <a16:creationId xmlns:a16="http://schemas.microsoft.com/office/drawing/2014/main" id="{3AF80A99-7CBA-D3FA-00D9-D2D4918B2BAD}"/>
              </a:ext>
            </a:extLst>
          </p:cNvPr>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2</a:t>
            </a:r>
            <a:endParaRPr dirty="0"/>
          </a:p>
        </p:txBody>
      </p:sp>
      <p:sp>
        <p:nvSpPr>
          <p:cNvPr id="19" name="Google Shape;361;p55">
            <a:extLst>
              <a:ext uri="{FF2B5EF4-FFF2-40B4-BE49-F238E27FC236}">
                <a16:creationId xmlns:a16="http://schemas.microsoft.com/office/drawing/2014/main" id="{9BAA8336-4E13-13FD-8362-023F2CE23FE4}"/>
              </a:ext>
            </a:extLst>
          </p:cNvPr>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3</a:t>
            </a:r>
            <a:endParaRPr dirty="0"/>
          </a:p>
        </p:txBody>
      </p:sp>
      <p:sp>
        <p:nvSpPr>
          <p:cNvPr id="20" name="Google Shape;361;p55">
            <a:extLst>
              <a:ext uri="{FF2B5EF4-FFF2-40B4-BE49-F238E27FC236}">
                <a16:creationId xmlns:a16="http://schemas.microsoft.com/office/drawing/2014/main" id="{D75AA32E-168C-DEE4-408C-CA0B2EF084F4}"/>
              </a:ext>
            </a:extLst>
          </p:cNvPr>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4</a:t>
            </a:r>
            <a:endParaRPr dirty="0"/>
          </a:p>
        </p:txBody>
      </p:sp>
    </p:spTree>
    <p:extLst>
      <p:ext uri="{BB962C8B-B14F-4D97-AF65-F5344CB8AC3E}">
        <p14:creationId xmlns:p14="http://schemas.microsoft.com/office/powerpoint/2010/main" val="505330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1" name="Google Shape;247;p45" descr="Shape&#10;&#10;Description automatically generated with low confidence">
            <a:extLst>
              <a:ext uri="{FF2B5EF4-FFF2-40B4-BE49-F238E27FC236}">
                <a16:creationId xmlns:a16="http://schemas.microsoft.com/office/drawing/2014/main" id="{EF9EC444-9608-BC0D-7C94-03B0F674AAE3}"/>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 name="Google Shape;220;p68">
            <a:extLst>
              <a:ext uri="{FF2B5EF4-FFF2-40B4-BE49-F238E27FC236}">
                <a16:creationId xmlns:a16="http://schemas.microsoft.com/office/drawing/2014/main" id="{D9057052-F2B1-9D2B-9E33-A98D90B86E56}"/>
              </a:ext>
            </a:extLst>
          </p:cNvPr>
          <p:cNvGrpSpPr/>
          <p:nvPr userDrawn="1"/>
        </p:nvGrpSpPr>
        <p:grpSpPr>
          <a:xfrm>
            <a:off x="2525214" y="825411"/>
            <a:ext cx="4093572" cy="4069088"/>
            <a:chOff x="2519466" y="821088"/>
            <a:chExt cx="4348428" cy="4322420"/>
          </a:xfrm>
        </p:grpSpPr>
        <p:sp>
          <p:nvSpPr>
            <p:cNvPr id="5" name="Google Shape;221;p68">
              <a:extLst>
                <a:ext uri="{FF2B5EF4-FFF2-40B4-BE49-F238E27FC236}">
                  <a16:creationId xmlns:a16="http://schemas.microsoft.com/office/drawing/2014/main" id="{9D707C6D-7CDF-201D-D03C-13D5ED245B48}"/>
                </a:ext>
              </a:extLst>
            </p:cNvPr>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 name="Google Shape;222;p68">
              <a:extLst>
                <a:ext uri="{FF2B5EF4-FFF2-40B4-BE49-F238E27FC236}">
                  <a16:creationId xmlns:a16="http://schemas.microsoft.com/office/drawing/2014/main" id="{3B7AEC29-14E5-2D76-9E85-931A7610F829}"/>
                </a:ext>
              </a:extLst>
            </p:cNvPr>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8" name="Google Shape;224;p68">
              <a:extLst>
                <a:ext uri="{FF2B5EF4-FFF2-40B4-BE49-F238E27FC236}">
                  <a16:creationId xmlns:a16="http://schemas.microsoft.com/office/drawing/2014/main" id="{B4E284A1-DC61-523F-22EE-A2ACA58EFCD6}"/>
                </a:ext>
              </a:extLst>
            </p:cNvPr>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9" name="Google Shape;225;p68">
              <a:extLst>
                <a:ext uri="{FF2B5EF4-FFF2-40B4-BE49-F238E27FC236}">
                  <a16:creationId xmlns:a16="http://schemas.microsoft.com/office/drawing/2014/main" id="{9614D3E9-C717-1A38-C740-372F43C6523D}"/>
                </a:ext>
              </a:extLst>
            </p:cNvPr>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7" name="Google Shape;223;p68">
              <a:extLst>
                <a:ext uri="{FF2B5EF4-FFF2-40B4-BE49-F238E27FC236}">
                  <a16:creationId xmlns:a16="http://schemas.microsoft.com/office/drawing/2014/main" id="{5F54B26C-394F-708F-B618-360A64211311}"/>
                </a:ext>
              </a:extLst>
            </p:cNvPr>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 name="Google Shape;226;p68">
              <a:extLst>
                <a:ext uri="{FF2B5EF4-FFF2-40B4-BE49-F238E27FC236}">
                  <a16:creationId xmlns:a16="http://schemas.microsoft.com/office/drawing/2014/main" id="{1501F924-B843-3B8B-20C2-9BDAA5B4E945}"/>
                </a:ext>
              </a:extLst>
            </p:cNvPr>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5" name="Google Shape;227;p68">
            <a:extLst>
              <a:ext uri="{FF2B5EF4-FFF2-40B4-BE49-F238E27FC236}">
                <a16:creationId xmlns:a16="http://schemas.microsoft.com/office/drawing/2014/main" id="{38BBFE5D-F159-B2B7-4B82-C3D63761C8B0}"/>
              </a:ext>
            </a:extLst>
          </p:cNvPr>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228;p68">
            <a:extLst>
              <a:ext uri="{FF2B5EF4-FFF2-40B4-BE49-F238E27FC236}">
                <a16:creationId xmlns:a16="http://schemas.microsoft.com/office/drawing/2014/main" id="{593D1AC5-DF7D-1074-49EF-E079B8362475}"/>
              </a:ext>
            </a:extLst>
          </p:cNvPr>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7" name="Google Shape;229;p68">
            <a:extLst>
              <a:ext uri="{FF2B5EF4-FFF2-40B4-BE49-F238E27FC236}">
                <a16:creationId xmlns:a16="http://schemas.microsoft.com/office/drawing/2014/main" id="{71A06CD3-A1D7-BF32-76AA-77B05F3587CE}"/>
              </a:ext>
            </a:extLst>
          </p:cNvPr>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8" name="Google Shape;230;p68">
            <a:extLst>
              <a:ext uri="{FF2B5EF4-FFF2-40B4-BE49-F238E27FC236}">
                <a16:creationId xmlns:a16="http://schemas.microsoft.com/office/drawing/2014/main" id="{3AD48A7E-C38E-017E-2078-4545C67EC4F7}"/>
              </a:ext>
            </a:extLst>
          </p:cNvPr>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2" name="Google Shape;41;p34">
            <a:extLst>
              <a:ext uri="{FF2B5EF4-FFF2-40B4-BE49-F238E27FC236}">
                <a16:creationId xmlns:a16="http://schemas.microsoft.com/office/drawing/2014/main" id="{25D9ED9A-D57D-23D9-7DBC-C77404148CA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43;p34">
            <a:extLst>
              <a:ext uri="{FF2B5EF4-FFF2-40B4-BE49-F238E27FC236}">
                <a16:creationId xmlns:a16="http://schemas.microsoft.com/office/drawing/2014/main" id="{B39A0886-D81B-47A4-3EA9-89623B13794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6693262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1" name="Google Shape;247;p45" descr="Shape&#10;&#10;Description automatically generated with low confidence">
            <a:extLst>
              <a:ext uri="{FF2B5EF4-FFF2-40B4-BE49-F238E27FC236}">
                <a16:creationId xmlns:a16="http://schemas.microsoft.com/office/drawing/2014/main" id="{9825E552-91A0-B702-F091-42B121AE1E3D}"/>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 name="Google Shape;220;p68">
            <a:extLst>
              <a:ext uri="{FF2B5EF4-FFF2-40B4-BE49-F238E27FC236}">
                <a16:creationId xmlns:a16="http://schemas.microsoft.com/office/drawing/2014/main" id="{D9057052-F2B1-9D2B-9E33-A98D90B86E56}"/>
              </a:ext>
            </a:extLst>
          </p:cNvPr>
          <p:cNvGrpSpPr/>
          <p:nvPr userDrawn="1"/>
        </p:nvGrpSpPr>
        <p:grpSpPr>
          <a:xfrm>
            <a:off x="2525214" y="825411"/>
            <a:ext cx="4093572" cy="4069088"/>
            <a:chOff x="2519466" y="821088"/>
            <a:chExt cx="4348428" cy="4322420"/>
          </a:xfrm>
        </p:grpSpPr>
        <p:sp>
          <p:nvSpPr>
            <p:cNvPr id="5" name="Google Shape;221;p68">
              <a:extLst>
                <a:ext uri="{FF2B5EF4-FFF2-40B4-BE49-F238E27FC236}">
                  <a16:creationId xmlns:a16="http://schemas.microsoft.com/office/drawing/2014/main" id="{9D707C6D-7CDF-201D-D03C-13D5ED245B48}"/>
                </a:ext>
              </a:extLst>
            </p:cNvPr>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 name="Google Shape;222;p68">
              <a:extLst>
                <a:ext uri="{FF2B5EF4-FFF2-40B4-BE49-F238E27FC236}">
                  <a16:creationId xmlns:a16="http://schemas.microsoft.com/office/drawing/2014/main" id="{3B7AEC29-14E5-2D76-9E85-931A7610F829}"/>
                </a:ext>
              </a:extLst>
            </p:cNvPr>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8" name="Google Shape;224;p68">
              <a:extLst>
                <a:ext uri="{FF2B5EF4-FFF2-40B4-BE49-F238E27FC236}">
                  <a16:creationId xmlns:a16="http://schemas.microsoft.com/office/drawing/2014/main" id="{B4E284A1-DC61-523F-22EE-A2ACA58EFCD6}"/>
                </a:ext>
              </a:extLst>
            </p:cNvPr>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9" name="Google Shape;225;p68">
              <a:extLst>
                <a:ext uri="{FF2B5EF4-FFF2-40B4-BE49-F238E27FC236}">
                  <a16:creationId xmlns:a16="http://schemas.microsoft.com/office/drawing/2014/main" id="{9614D3E9-C717-1A38-C740-372F43C6523D}"/>
                </a:ext>
              </a:extLst>
            </p:cNvPr>
            <p:cNvSpPr/>
            <p:nvPr/>
          </p:nvSpPr>
          <p:spPr>
            <a:xfrm>
              <a:off x="4701894" y="1904474"/>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7" name="Google Shape;223;p68">
              <a:extLst>
                <a:ext uri="{FF2B5EF4-FFF2-40B4-BE49-F238E27FC236}">
                  <a16:creationId xmlns:a16="http://schemas.microsoft.com/office/drawing/2014/main" id="{5F54B26C-394F-708F-B618-360A64211311}"/>
                </a:ext>
              </a:extLst>
            </p:cNvPr>
            <p:cNvSpPr/>
            <p:nvPr/>
          </p:nvSpPr>
          <p:spPr>
            <a:xfrm>
              <a:off x="2519466" y="1904508"/>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 name="Google Shape;226;p68">
              <a:extLst>
                <a:ext uri="{FF2B5EF4-FFF2-40B4-BE49-F238E27FC236}">
                  <a16:creationId xmlns:a16="http://schemas.microsoft.com/office/drawing/2014/main" id="{1501F924-B843-3B8B-20C2-9BDAA5B4E945}"/>
                </a:ext>
              </a:extLst>
            </p:cNvPr>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5" name="Google Shape;227;p68">
            <a:extLst>
              <a:ext uri="{FF2B5EF4-FFF2-40B4-BE49-F238E27FC236}">
                <a16:creationId xmlns:a16="http://schemas.microsoft.com/office/drawing/2014/main" id="{234B59FE-F6AA-E395-3E6C-E1BD5D388F94}"/>
              </a:ext>
            </a:extLst>
          </p:cNvPr>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228;p68">
            <a:extLst>
              <a:ext uri="{FF2B5EF4-FFF2-40B4-BE49-F238E27FC236}">
                <a16:creationId xmlns:a16="http://schemas.microsoft.com/office/drawing/2014/main" id="{C287F682-6067-66C8-E031-FCDC6E449F4E}"/>
              </a:ext>
            </a:extLst>
          </p:cNvPr>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7" name="Google Shape;229;p68">
            <a:extLst>
              <a:ext uri="{FF2B5EF4-FFF2-40B4-BE49-F238E27FC236}">
                <a16:creationId xmlns:a16="http://schemas.microsoft.com/office/drawing/2014/main" id="{527ABD3A-1381-FBD8-FF3F-B8C379F38E71}"/>
              </a:ext>
            </a:extLst>
          </p:cNvPr>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8" name="Google Shape;230;p68">
            <a:extLst>
              <a:ext uri="{FF2B5EF4-FFF2-40B4-BE49-F238E27FC236}">
                <a16:creationId xmlns:a16="http://schemas.microsoft.com/office/drawing/2014/main" id="{DBD4F97A-5AAA-17B7-3478-4083D52A21AF}"/>
              </a:ext>
            </a:extLst>
          </p:cNvPr>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2" name="Google Shape;41;p34">
            <a:extLst>
              <a:ext uri="{FF2B5EF4-FFF2-40B4-BE49-F238E27FC236}">
                <a16:creationId xmlns:a16="http://schemas.microsoft.com/office/drawing/2014/main" id="{520CB6E5-9812-1F63-662E-15C940BC131E}"/>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43;p34">
            <a:extLst>
              <a:ext uri="{FF2B5EF4-FFF2-40B4-BE49-F238E27FC236}">
                <a16:creationId xmlns:a16="http://schemas.microsoft.com/office/drawing/2014/main" id="{06DB4B5E-BFCE-9A5A-00D2-4450273CBC1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99959138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9" name="Group 8">
            <a:extLst>
              <a:ext uri="{FF2B5EF4-FFF2-40B4-BE49-F238E27FC236}">
                <a16:creationId xmlns:a16="http://schemas.microsoft.com/office/drawing/2014/main" id="{65B8FDF8-33EF-80CC-243F-93779C71C3BD}"/>
              </a:ext>
            </a:extLst>
          </p:cNvPr>
          <p:cNvGrpSpPr/>
          <p:nvPr/>
        </p:nvGrpSpPr>
        <p:grpSpPr>
          <a:xfrm>
            <a:off x="939787" y="2252013"/>
            <a:ext cx="281352" cy="588192"/>
            <a:chOff x="1482928" y="1706140"/>
            <a:chExt cx="396240" cy="828375"/>
          </a:xfrm>
        </p:grpSpPr>
        <p:grpSp>
          <p:nvGrpSpPr>
            <p:cNvPr id="10" name="Group 9">
              <a:extLst>
                <a:ext uri="{FF2B5EF4-FFF2-40B4-BE49-F238E27FC236}">
                  <a16:creationId xmlns:a16="http://schemas.microsoft.com/office/drawing/2014/main" id="{A7FADC6A-D63F-556B-8553-B9E4C339EFA7}"/>
                </a:ext>
              </a:extLst>
            </p:cNvPr>
            <p:cNvGrpSpPr/>
            <p:nvPr/>
          </p:nvGrpSpPr>
          <p:grpSpPr>
            <a:xfrm>
              <a:off x="1482928" y="1706140"/>
              <a:ext cx="396240" cy="661021"/>
              <a:chOff x="1424940" y="1729740"/>
              <a:chExt cx="396240" cy="661021"/>
            </a:xfrm>
          </p:grpSpPr>
          <p:sp>
            <p:nvSpPr>
              <p:cNvPr id="14" name="Rectangle 13">
                <a:extLst>
                  <a:ext uri="{FF2B5EF4-FFF2-40B4-BE49-F238E27FC236}">
                    <a16:creationId xmlns:a16="http://schemas.microsoft.com/office/drawing/2014/main" id="{7DE68C78-99A6-0819-AFA2-60D9EB15ED06}"/>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5" name="Rectangle 14">
                <a:extLst>
                  <a:ext uri="{FF2B5EF4-FFF2-40B4-BE49-F238E27FC236}">
                    <a16:creationId xmlns:a16="http://schemas.microsoft.com/office/drawing/2014/main" id="{B10B4B20-B470-73A2-78CF-AF0F4584CBC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2" name="Straight Arrow Connector 11">
              <a:extLst>
                <a:ext uri="{FF2B5EF4-FFF2-40B4-BE49-F238E27FC236}">
                  <a16:creationId xmlns:a16="http://schemas.microsoft.com/office/drawing/2014/main" id="{B689AAEB-2C66-2323-BBFC-B1317D0C567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A0BDA0-8E3B-079C-A190-43E6ABCFEA3B}"/>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1" name="Group 40">
            <a:extLst>
              <a:ext uri="{FF2B5EF4-FFF2-40B4-BE49-F238E27FC236}">
                <a16:creationId xmlns:a16="http://schemas.microsoft.com/office/drawing/2014/main" id="{4EFE92BD-6420-6316-CC09-2CE2F38FC4BE}"/>
              </a:ext>
            </a:extLst>
          </p:cNvPr>
          <p:cNvGrpSpPr/>
          <p:nvPr userDrawn="1"/>
        </p:nvGrpSpPr>
        <p:grpSpPr>
          <a:xfrm>
            <a:off x="2680811" y="2252013"/>
            <a:ext cx="281352" cy="588192"/>
            <a:chOff x="1482928" y="1706140"/>
            <a:chExt cx="396240" cy="828375"/>
          </a:xfrm>
        </p:grpSpPr>
        <p:grpSp>
          <p:nvGrpSpPr>
            <p:cNvPr id="42" name="Group 41">
              <a:extLst>
                <a:ext uri="{FF2B5EF4-FFF2-40B4-BE49-F238E27FC236}">
                  <a16:creationId xmlns:a16="http://schemas.microsoft.com/office/drawing/2014/main" id="{9100DD6E-AE0A-F482-69D1-A2264A8ADEC2}"/>
                </a:ext>
              </a:extLst>
            </p:cNvPr>
            <p:cNvGrpSpPr/>
            <p:nvPr/>
          </p:nvGrpSpPr>
          <p:grpSpPr>
            <a:xfrm>
              <a:off x="1482928" y="1706140"/>
              <a:ext cx="396240" cy="661021"/>
              <a:chOff x="1424940" y="1729740"/>
              <a:chExt cx="396240" cy="661021"/>
            </a:xfrm>
          </p:grpSpPr>
          <p:sp>
            <p:nvSpPr>
              <p:cNvPr id="45" name="Rectangle 44">
                <a:extLst>
                  <a:ext uri="{FF2B5EF4-FFF2-40B4-BE49-F238E27FC236}">
                    <a16:creationId xmlns:a16="http://schemas.microsoft.com/office/drawing/2014/main" id="{29404A4D-B96A-84DA-624F-8C8E03E849B2}"/>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46" name="Rectangle 45">
                <a:extLst>
                  <a:ext uri="{FF2B5EF4-FFF2-40B4-BE49-F238E27FC236}">
                    <a16:creationId xmlns:a16="http://schemas.microsoft.com/office/drawing/2014/main" id="{70A473E6-BAFD-4B5B-5383-9F472283BD03}"/>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3" name="Straight Arrow Connector 42">
              <a:extLst>
                <a:ext uri="{FF2B5EF4-FFF2-40B4-BE49-F238E27FC236}">
                  <a16:creationId xmlns:a16="http://schemas.microsoft.com/office/drawing/2014/main" id="{B3D6A4C9-A576-4E2D-08A2-DC7ED22895E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3C41058-58D2-7B02-8794-C1E0B8BAFACA}"/>
                </a:ext>
              </a:extLst>
            </p:cNvPr>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7" name="Group 46">
            <a:extLst>
              <a:ext uri="{FF2B5EF4-FFF2-40B4-BE49-F238E27FC236}">
                <a16:creationId xmlns:a16="http://schemas.microsoft.com/office/drawing/2014/main" id="{5DBAF5E2-34F0-0B88-D712-70EFA4E11A1A}"/>
              </a:ext>
            </a:extLst>
          </p:cNvPr>
          <p:cNvGrpSpPr/>
          <p:nvPr userDrawn="1"/>
        </p:nvGrpSpPr>
        <p:grpSpPr>
          <a:xfrm>
            <a:off x="4421835" y="2252013"/>
            <a:ext cx="281352" cy="588192"/>
            <a:chOff x="1482928" y="1706140"/>
            <a:chExt cx="396240" cy="828375"/>
          </a:xfrm>
        </p:grpSpPr>
        <p:grpSp>
          <p:nvGrpSpPr>
            <p:cNvPr id="48" name="Group 47">
              <a:extLst>
                <a:ext uri="{FF2B5EF4-FFF2-40B4-BE49-F238E27FC236}">
                  <a16:creationId xmlns:a16="http://schemas.microsoft.com/office/drawing/2014/main" id="{A973C76B-0D69-DD79-46AA-58E8D1F2F1F3}"/>
                </a:ext>
              </a:extLst>
            </p:cNvPr>
            <p:cNvGrpSpPr/>
            <p:nvPr/>
          </p:nvGrpSpPr>
          <p:grpSpPr>
            <a:xfrm>
              <a:off x="1482928" y="1706140"/>
              <a:ext cx="396240" cy="661021"/>
              <a:chOff x="1424940" y="1729740"/>
              <a:chExt cx="396240" cy="661021"/>
            </a:xfrm>
          </p:grpSpPr>
          <p:sp>
            <p:nvSpPr>
              <p:cNvPr id="51" name="Rectangle 50">
                <a:extLst>
                  <a:ext uri="{FF2B5EF4-FFF2-40B4-BE49-F238E27FC236}">
                    <a16:creationId xmlns:a16="http://schemas.microsoft.com/office/drawing/2014/main" id="{597F7F3B-8F66-2C06-08D7-20911ABDB9B3}"/>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2" name="Rectangle 51">
                <a:extLst>
                  <a:ext uri="{FF2B5EF4-FFF2-40B4-BE49-F238E27FC236}">
                    <a16:creationId xmlns:a16="http://schemas.microsoft.com/office/drawing/2014/main" id="{80F0B72E-1812-61E5-2229-63F25BE9EE9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9" name="Straight Arrow Connector 48">
              <a:extLst>
                <a:ext uri="{FF2B5EF4-FFF2-40B4-BE49-F238E27FC236}">
                  <a16:creationId xmlns:a16="http://schemas.microsoft.com/office/drawing/2014/main" id="{A8010848-5DDF-7979-63BD-201FC76A55C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5EDFFDF-8321-64CC-C419-32603F9C825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53" name="Group 52">
            <a:extLst>
              <a:ext uri="{FF2B5EF4-FFF2-40B4-BE49-F238E27FC236}">
                <a16:creationId xmlns:a16="http://schemas.microsoft.com/office/drawing/2014/main" id="{D5F33CE8-BFE3-B6FE-EAB1-4FA7B84B31F0}"/>
              </a:ext>
            </a:extLst>
          </p:cNvPr>
          <p:cNvGrpSpPr/>
          <p:nvPr userDrawn="1"/>
        </p:nvGrpSpPr>
        <p:grpSpPr>
          <a:xfrm>
            <a:off x="6162859" y="2252013"/>
            <a:ext cx="281352" cy="588192"/>
            <a:chOff x="1482928" y="1706140"/>
            <a:chExt cx="396240" cy="828375"/>
          </a:xfrm>
        </p:grpSpPr>
        <p:grpSp>
          <p:nvGrpSpPr>
            <p:cNvPr id="54" name="Group 53">
              <a:extLst>
                <a:ext uri="{FF2B5EF4-FFF2-40B4-BE49-F238E27FC236}">
                  <a16:creationId xmlns:a16="http://schemas.microsoft.com/office/drawing/2014/main" id="{8E93876A-3BDD-5637-941F-B2D06FD27713}"/>
                </a:ext>
              </a:extLst>
            </p:cNvPr>
            <p:cNvGrpSpPr/>
            <p:nvPr/>
          </p:nvGrpSpPr>
          <p:grpSpPr>
            <a:xfrm>
              <a:off x="1482928" y="1706140"/>
              <a:ext cx="396240" cy="661021"/>
              <a:chOff x="1424940" y="1729740"/>
              <a:chExt cx="396240" cy="661021"/>
            </a:xfrm>
          </p:grpSpPr>
          <p:sp>
            <p:nvSpPr>
              <p:cNvPr id="58" name="Rectangle 57">
                <a:extLst>
                  <a:ext uri="{FF2B5EF4-FFF2-40B4-BE49-F238E27FC236}">
                    <a16:creationId xmlns:a16="http://schemas.microsoft.com/office/drawing/2014/main" id="{B8679792-A846-38E2-EFDD-5B560300DD13}"/>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9" name="Rectangle 58">
                <a:extLst>
                  <a:ext uri="{FF2B5EF4-FFF2-40B4-BE49-F238E27FC236}">
                    <a16:creationId xmlns:a16="http://schemas.microsoft.com/office/drawing/2014/main" id="{1BC6C77E-2A4F-05A3-0E43-CF1CDD921CE4}"/>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6" name="Straight Arrow Connector 55">
              <a:extLst>
                <a:ext uri="{FF2B5EF4-FFF2-40B4-BE49-F238E27FC236}">
                  <a16:creationId xmlns:a16="http://schemas.microsoft.com/office/drawing/2014/main" id="{0E4BAB47-46F1-7F5C-C0C2-F233066317BE}"/>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1C55EC1-0BA3-EE9E-7087-7DF74A31DB5B}"/>
                </a:ext>
              </a:extLst>
            </p:cNvPr>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0" name="Group 59">
            <a:extLst>
              <a:ext uri="{FF2B5EF4-FFF2-40B4-BE49-F238E27FC236}">
                <a16:creationId xmlns:a16="http://schemas.microsoft.com/office/drawing/2014/main" id="{94B6AA54-983C-24BA-F51F-10141369484F}"/>
              </a:ext>
            </a:extLst>
          </p:cNvPr>
          <p:cNvGrpSpPr/>
          <p:nvPr userDrawn="1"/>
        </p:nvGrpSpPr>
        <p:grpSpPr>
          <a:xfrm>
            <a:off x="7903884" y="2252013"/>
            <a:ext cx="281352" cy="588192"/>
            <a:chOff x="1482928" y="1706140"/>
            <a:chExt cx="396240" cy="828375"/>
          </a:xfrm>
        </p:grpSpPr>
        <p:grpSp>
          <p:nvGrpSpPr>
            <p:cNvPr id="61" name="Group 60">
              <a:extLst>
                <a:ext uri="{FF2B5EF4-FFF2-40B4-BE49-F238E27FC236}">
                  <a16:creationId xmlns:a16="http://schemas.microsoft.com/office/drawing/2014/main" id="{7A8D3AC2-E51E-6D84-B653-A9B670C7D129}"/>
                </a:ext>
              </a:extLst>
            </p:cNvPr>
            <p:cNvGrpSpPr/>
            <p:nvPr/>
          </p:nvGrpSpPr>
          <p:grpSpPr>
            <a:xfrm>
              <a:off x="1482928" y="1706140"/>
              <a:ext cx="396240" cy="661021"/>
              <a:chOff x="1424940" y="1729740"/>
              <a:chExt cx="396240" cy="661021"/>
            </a:xfrm>
          </p:grpSpPr>
          <p:sp>
            <p:nvSpPr>
              <p:cNvPr id="64" name="Rectangle 63">
                <a:extLst>
                  <a:ext uri="{FF2B5EF4-FFF2-40B4-BE49-F238E27FC236}">
                    <a16:creationId xmlns:a16="http://schemas.microsoft.com/office/drawing/2014/main" id="{D1FAB1F3-F72B-6FCA-E1BF-B9BC3C838F20}"/>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5" name="Rectangle 64">
                <a:extLst>
                  <a:ext uri="{FF2B5EF4-FFF2-40B4-BE49-F238E27FC236}">
                    <a16:creationId xmlns:a16="http://schemas.microsoft.com/office/drawing/2014/main" id="{3190E08E-F502-4224-75DF-B1982F676B6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2" name="Straight Arrow Connector 61">
              <a:extLst>
                <a:ext uri="{FF2B5EF4-FFF2-40B4-BE49-F238E27FC236}">
                  <a16:creationId xmlns:a16="http://schemas.microsoft.com/office/drawing/2014/main" id="{E169EB9A-67E5-AF8F-42A3-FCD7E738D83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1FF02AED-5138-820D-FADC-6D37D3869E97}"/>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67" name="Text Placeholder 16">
            <a:extLst>
              <a:ext uri="{FF2B5EF4-FFF2-40B4-BE49-F238E27FC236}">
                <a16:creationId xmlns:a16="http://schemas.microsoft.com/office/drawing/2014/main" id="{A0D1BB5E-443A-2A78-C6E9-16A0076A8BD4}"/>
              </a:ext>
            </a:extLst>
          </p:cNvPr>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70F0F4CC-DF7E-AD63-3F21-A9BFA897D875}"/>
              </a:ext>
            </a:extLst>
          </p:cNvPr>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9" name="Text Placeholder 16">
            <a:extLst>
              <a:ext uri="{FF2B5EF4-FFF2-40B4-BE49-F238E27FC236}">
                <a16:creationId xmlns:a16="http://schemas.microsoft.com/office/drawing/2014/main" id="{FB3FEDC1-1B95-ADE0-E9D6-32655612A691}"/>
              </a:ext>
            </a:extLst>
          </p:cNvPr>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0" name="Text Placeholder 16">
            <a:extLst>
              <a:ext uri="{FF2B5EF4-FFF2-40B4-BE49-F238E27FC236}">
                <a16:creationId xmlns:a16="http://schemas.microsoft.com/office/drawing/2014/main" id="{EDAAA2E0-78EE-3818-0F25-753C78E8CA49}"/>
              </a:ext>
            </a:extLst>
          </p:cNvPr>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1" name="Text Placeholder 16">
            <a:extLst>
              <a:ext uri="{FF2B5EF4-FFF2-40B4-BE49-F238E27FC236}">
                <a16:creationId xmlns:a16="http://schemas.microsoft.com/office/drawing/2014/main" id="{00252F8C-943C-934B-A893-2A56C0B55BEA}"/>
              </a:ext>
            </a:extLst>
          </p:cNvPr>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15427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B315623B-6970-5C68-F929-0F932A9F162E}"/>
              </a:ext>
            </a:extLst>
          </p:cNvPr>
          <p:cNvGrpSpPr/>
          <p:nvPr userDrawn="1"/>
        </p:nvGrpSpPr>
        <p:grpSpPr>
          <a:xfrm>
            <a:off x="939787" y="2252013"/>
            <a:ext cx="7245449" cy="588192"/>
            <a:chOff x="939787" y="2277651"/>
            <a:chExt cx="7245449" cy="588192"/>
          </a:xfrm>
        </p:grpSpPr>
        <p:grpSp>
          <p:nvGrpSpPr>
            <p:cNvPr id="9" name="Group 8">
              <a:extLst>
                <a:ext uri="{FF2B5EF4-FFF2-40B4-BE49-F238E27FC236}">
                  <a16:creationId xmlns:a16="http://schemas.microsoft.com/office/drawing/2014/main" id="{65B8FDF8-33EF-80CC-243F-93779C71C3BD}"/>
                </a:ext>
              </a:extLst>
            </p:cNvPr>
            <p:cNvGrpSpPr/>
            <p:nvPr/>
          </p:nvGrpSpPr>
          <p:grpSpPr>
            <a:xfrm>
              <a:off x="939787" y="2277651"/>
              <a:ext cx="281352" cy="588192"/>
              <a:chOff x="1482928" y="1706140"/>
              <a:chExt cx="396240" cy="828375"/>
            </a:xfrm>
          </p:grpSpPr>
          <p:grpSp>
            <p:nvGrpSpPr>
              <p:cNvPr id="10" name="Group 9">
                <a:extLst>
                  <a:ext uri="{FF2B5EF4-FFF2-40B4-BE49-F238E27FC236}">
                    <a16:creationId xmlns:a16="http://schemas.microsoft.com/office/drawing/2014/main" id="{A7FADC6A-D63F-556B-8553-B9E4C339EFA7}"/>
                  </a:ext>
                </a:extLst>
              </p:cNvPr>
              <p:cNvGrpSpPr/>
              <p:nvPr/>
            </p:nvGrpSpPr>
            <p:grpSpPr>
              <a:xfrm>
                <a:off x="1482928" y="1706140"/>
                <a:ext cx="396240" cy="661021"/>
                <a:chOff x="1424940" y="1729740"/>
                <a:chExt cx="396240" cy="661021"/>
              </a:xfrm>
            </p:grpSpPr>
            <p:sp>
              <p:nvSpPr>
                <p:cNvPr id="14" name="Rectangle 13">
                  <a:extLst>
                    <a:ext uri="{FF2B5EF4-FFF2-40B4-BE49-F238E27FC236}">
                      <a16:creationId xmlns:a16="http://schemas.microsoft.com/office/drawing/2014/main" id="{7DE68C78-99A6-0819-AFA2-60D9EB15ED06}"/>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5" name="Rectangle 14">
                  <a:extLst>
                    <a:ext uri="{FF2B5EF4-FFF2-40B4-BE49-F238E27FC236}">
                      <a16:creationId xmlns:a16="http://schemas.microsoft.com/office/drawing/2014/main" id="{B10B4B20-B470-73A2-78CF-AF0F4584CBC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2" name="Straight Arrow Connector 11">
                <a:extLst>
                  <a:ext uri="{FF2B5EF4-FFF2-40B4-BE49-F238E27FC236}">
                    <a16:creationId xmlns:a16="http://schemas.microsoft.com/office/drawing/2014/main" id="{B689AAEB-2C66-2323-BBFC-B1317D0C567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A0BDA0-8E3B-079C-A190-43E6ABCFEA3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1" name="Group 40">
              <a:extLst>
                <a:ext uri="{FF2B5EF4-FFF2-40B4-BE49-F238E27FC236}">
                  <a16:creationId xmlns:a16="http://schemas.microsoft.com/office/drawing/2014/main" id="{4EFE92BD-6420-6316-CC09-2CE2F38FC4BE}"/>
                </a:ext>
              </a:extLst>
            </p:cNvPr>
            <p:cNvGrpSpPr/>
            <p:nvPr userDrawn="1"/>
          </p:nvGrpSpPr>
          <p:grpSpPr>
            <a:xfrm>
              <a:off x="2680811" y="2277651"/>
              <a:ext cx="281352" cy="588192"/>
              <a:chOff x="1482928" y="1706140"/>
              <a:chExt cx="396240" cy="828375"/>
            </a:xfrm>
          </p:grpSpPr>
          <p:grpSp>
            <p:nvGrpSpPr>
              <p:cNvPr id="42" name="Group 41">
                <a:extLst>
                  <a:ext uri="{FF2B5EF4-FFF2-40B4-BE49-F238E27FC236}">
                    <a16:creationId xmlns:a16="http://schemas.microsoft.com/office/drawing/2014/main" id="{9100DD6E-AE0A-F482-69D1-A2264A8ADEC2}"/>
                  </a:ext>
                </a:extLst>
              </p:cNvPr>
              <p:cNvGrpSpPr/>
              <p:nvPr/>
            </p:nvGrpSpPr>
            <p:grpSpPr>
              <a:xfrm>
                <a:off x="1482928" y="1706140"/>
                <a:ext cx="396240" cy="661021"/>
                <a:chOff x="1424940" y="1729740"/>
                <a:chExt cx="396240" cy="661021"/>
              </a:xfrm>
            </p:grpSpPr>
            <p:sp>
              <p:nvSpPr>
                <p:cNvPr id="45" name="Rectangle 44">
                  <a:extLst>
                    <a:ext uri="{FF2B5EF4-FFF2-40B4-BE49-F238E27FC236}">
                      <a16:creationId xmlns:a16="http://schemas.microsoft.com/office/drawing/2014/main" id="{29404A4D-B96A-84DA-624F-8C8E03E849B2}"/>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46" name="Rectangle 45">
                  <a:extLst>
                    <a:ext uri="{FF2B5EF4-FFF2-40B4-BE49-F238E27FC236}">
                      <a16:creationId xmlns:a16="http://schemas.microsoft.com/office/drawing/2014/main" id="{70A473E6-BAFD-4B5B-5383-9F472283BD03}"/>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3" name="Straight Arrow Connector 42">
                <a:extLst>
                  <a:ext uri="{FF2B5EF4-FFF2-40B4-BE49-F238E27FC236}">
                    <a16:creationId xmlns:a16="http://schemas.microsoft.com/office/drawing/2014/main" id="{B3D6A4C9-A576-4E2D-08A2-DC7ED22895E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3C41058-58D2-7B02-8794-C1E0B8BAFAC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7" name="Group 46">
              <a:extLst>
                <a:ext uri="{FF2B5EF4-FFF2-40B4-BE49-F238E27FC236}">
                  <a16:creationId xmlns:a16="http://schemas.microsoft.com/office/drawing/2014/main" id="{5DBAF5E2-34F0-0B88-D712-70EFA4E11A1A}"/>
                </a:ext>
              </a:extLst>
            </p:cNvPr>
            <p:cNvGrpSpPr/>
            <p:nvPr userDrawn="1"/>
          </p:nvGrpSpPr>
          <p:grpSpPr>
            <a:xfrm>
              <a:off x="4421835" y="2277651"/>
              <a:ext cx="281352" cy="588192"/>
              <a:chOff x="1482928" y="1706140"/>
              <a:chExt cx="396240" cy="828375"/>
            </a:xfrm>
          </p:grpSpPr>
          <p:grpSp>
            <p:nvGrpSpPr>
              <p:cNvPr id="48" name="Group 47">
                <a:extLst>
                  <a:ext uri="{FF2B5EF4-FFF2-40B4-BE49-F238E27FC236}">
                    <a16:creationId xmlns:a16="http://schemas.microsoft.com/office/drawing/2014/main" id="{A973C76B-0D69-DD79-46AA-58E8D1F2F1F3}"/>
                  </a:ext>
                </a:extLst>
              </p:cNvPr>
              <p:cNvGrpSpPr/>
              <p:nvPr/>
            </p:nvGrpSpPr>
            <p:grpSpPr>
              <a:xfrm>
                <a:off x="1482928" y="1706140"/>
                <a:ext cx="396240" cy="661021"/>
                <a:chOff x="1424940" y="1729740"/>
                <a:chExt cx="396240" cy="661021"/>
              </a:xfrm>
            </p:grpSpPr>
            <p:sp>
              <p:nvSpPr>
                <p:cNvPr id="51" name="Rectangle 50">
                  <a:extLst>
                    <a:ext uri="{FF2B5EF4-FFF2-40B4-BE49-F238E27FC236}">
                      <a16:creationId xmlns:a16="http://schemas.microsoft.com/office/drawing/2014/main" id="{597F7F3B-8F66-2C06-08D7-20911ABDB9B3}"/>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2" name="Rectangle 51">
                  <a:extLst>
                    <a:ext uri="{FF2B5EF4-FFF2-40B4-BE49-F238E27FC236}">
                      <a16:creationId xmlns:a16="http://schemas.microsoft.com/office/drawing/2014/main" id="{80F0B72E-1812-61E5-2229-63F25BE9EE9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9" name="Straight Arrow Connector 48">
                <a:extLst>
                  <a:ext uri="{FF2B5EF4-FFF2-40B4-BE49-F238E27FC236}">
                    <a16:creationId xmlns:a16="http://schemas.microsoft.com/office/drawing/2014/main" id="{A8010848-5DDF-7979-63BD-201FC76A55C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5EDFFDF-8321-64CC-C419-32603F9C8256}"/>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53" name="Group 52">
              <a:extLst>
                <a:ext uri="{FF2B5EF4-FFF2-40B4-BE49-F238E27FC236}">
                  <a16:creationId xmlns:a16="http://schemas.microsoft.com/office/drawing/2014/main" id="{D5F33CE8-BFE3-B6FE-EAB1-4FA7B84B31F0}"/>
                </a:ext>
              </a:extLst>
            </p:cNvPr>
            <p:cNvGrpSpPr/>
            <p:nvPr userDrawn="1"/>
          </p:nvGrpSpPr>
          <p:grpSpPr>
            <a:xfrm>
              <a:off x="6162859" y="2277651"/>
              <a:ext cx="281352" cy="588192"/>
              <a:chOff x="1482928" y="1706140"/>
              <a:chExt cx="396240" cy="828375"/>
            </a:xfrm>
          </p:grpSpPr>
          <p:grpSp>
            <p:nvGrpSpPr>
              <p:cNvPr id="54" name="Group 53">
                <a:extLst>
                  <a:ext uri="{FF2B5EF4-FFF2-40B4-BE49-F238E27FC236}">
                    <a16:creationId xmlns:a16="http://schemas.microsoft.com/office/drawing/2014/main" id="{8E93876A-3BDD-5637-941F-B2D06FD27713}"/>
                  </a:ext>
                </a:extLst>
              </p:cNvPr>
              <p:cNvGrpSpPr/>
              <p:nvPr/>
            </p:nvGrpSpPr>
            <p:grpSpPr>
              <a:xfrm>
                <a:off x="1482928" y="1706140"/>
                <a:ext cx="396240" cy="661021"/>
                <a:chOff x="1424940" y="1729740"/>
                <a:chExt cx="396240" cy="661021"/>
              </a:xfrm>
            </p:grpSpPr>
            <p:sp>
              <p:nvSpPr>
                <p:cNvPr id="58" name="Rectangle 57">
                  <a:extLst>
                    <a:ext uri="{FF2B5EF4-FFF2-40B4-BE49-F238E27FC236}">
                      <a16:creationId xmlns:a16="http://schemas.microsoft.com/office/drawing/2014/main" id="{B8679792-A846-38E2-EFDD-5B560300DD13}"/>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9" name="Rectangle 58">
                  <a:extLst>
                    <a:ext uri="{FF2B5EF4-FFF2-40B4-BE49-F238E27FC236}">
                      <a16:creationId xmlns:a16="http://schemas.microsoft.com/office/drawing/2014/main" id="{1BC6C77E-2A4F-05A3-0E43-CF1CDD921CE4}"/>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6" name="Straight Arrow Connector 55">
                <a:extLst>
                  <a:ext uri="{FF2B5EF4-FFF2-40B4-BE49-F238E27FC236}">
                    <a16:creationId xmlns:a16="http://schemas.microsoft.com/office/drawing/2014/main" id="{0E4BAB47-46F1-7F5C-C0C2-F233066317BE}"/>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1C55EC1-0BA3-EE9E-7087-7DF74A31DB5B}"/>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0" name="Group 59">
              <a:extLst>
                <a:ext uri="{FF2B5EF4-FFF2-40B4-BE49-F238E27FC236}">
                  <a16:creationId xmlns:a16="http://schemas.microsoft.com/office/drawing/2014/main" id="{94B6AA54-983C-24BA-F51F-10141369484F}"/>
                </a:ext>
              </a:extLst>
            </p:cNvPr>
            <p:cNvGrpSpPr/>
            <p:nvPr userDrawn="1"/>
          </p:nvGrpSpPr>
          <p:grpSpPr>
            <a:xfrm>
              <a:off x="7903884" y="2277651"/>
              <a:ext cx="281352" cy="588192"/>
              <a:chOff x="1482928" y="1706140"/>
              <a:chExt cx="396240" cy="828375"/>
            </a:xfrm>
          </p:grpSpPr>
          <p:grpSp>
            <p:nvGrpSpPr>
              <p:cNvPr id="61" name="Group 60">
                <a:extLst>
                  <a:ext uri="{FF2B5EF4-FFF2-40B4-BE49-F238E27FC236}">
                    <a16:creationId xmlns:a16="http://schemas.microsoft.com/office/drawing/2014/main" id="{7A8D3AC2-E51E-6D84-B653-A9B670C7D129}"/>
                  </a:ext>
                </a:extLst>
              </p:cNvPr>
              <p:cNvGrpSpPr/>
              <p:nvPr/>
            </p:nvGrpSpPr>
            <p:grpSpPr>
              <a:xfrm>
                <a:off x="1482928" y="1706140"/>
                <a:ext cx="396240" cy="661021"/>
                <a:chOff x="1424940" y="1729740"/>
                <a:chExt cx="396240" cy="661021"/>
              </a:xfrm>
            </p:grpSpPr>
            <p:sp>
              <p:nvSpPr>
                <p:cNvPr id="64" name="Rectangle 63">
                  <a:extLst>
                    <a:ext uri="{FF2B5EF4-FFF2-40B4-BE49-F238E27FC236}">
                      <a16:creationId xmlns:a16="http://schemas.microsoft.com/office/drawing/2014/main" id="{D1FAB1F3-F72B-6FCA-E1BF-B9BC3C838F20}"/>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5" name="Rectangle 64">
                  <a:extLst>
                    <a:ext uri="{FF2B5EF4-FFF2-40B4-BE49-F238E27FC236}">
                      <a16:creationId xmlns:a16="http://schemas.microsoft.com/office/drawing/2014/main" id="{3190E08E-F502-4224-75DF-B1982F676B6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2" name="Straight Arrow Connector 61">
                <a:extLst>
                  <a:ext uri="{FF2B5EF4-FFF2-40B4-BE49-F238E27FC236}">
                    <a16:creationId xmlns:a16="http://schemas.microsoft.com/office/drawing/2014/main" id="{E169EB9A-67E5-AF8F-42A3-FCD7E738D83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1FF02AED-5138-820D-FADC-6D37D3869E97}"/>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67" name="Text Placeholder 16">
            <a:extLst>
              <a:ext uri="{FF2B5EF4-FFF2-40B4-BE49-F238E27FC236}">
                <a16:creationId xmlns:a16="http://schemas.microsoft.com/office/drawing/2014/main" id="{A0D1BB5E-443A-2A78-C6E9-16A0076A8BD4}"/>
              </a:ext>
            </a:extLst>
          </p:cNvPr>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70F0F4CC-DF7E-AD63-3F21-A9BFA897D875}"/>
              </a:ext>
            </a:extLst>
          </p:cNvPr>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9" name="Text Placeholder 16">
            <a:extLst>
              <a:ext uri="{FF2B5EF4-FFF2-40B4-BE49-F238E27FC236}">
                <a16:creationId xmlns:a16="http://schemas.microsoft.com/office/drawing/2014/main" id="{FB3FEDC1-1B95-ADE0-E9D6-32655612A691}"/>
              </a:ext>
            </a:extLst>
          </p:cNvPr>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0" name="Text Placeholder 16">
            <a:extLst>
              <a:ext uri="{FF2B5EF4-FFF2-40B4-BE49-F238E27FC236}">
                <a16:creationId xmlns:a16="http://schemas.microsoft.com/office/drawing/2014/main" id="{EDAAA2E0-78EE-3818-0F25-753C78E8CA49}"/>
              </a:ext>
            </a:extLst>
          </p:cNvPr>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1" name="Text Placeholder 16">
            <a:extLst>
              <a:ext uri="{FF2B5EF4-FFF2-40B4-BE49-F238E27FC236}">
                <a16:creationId xmlns:a16="http://schemas.microsoft.com/office/drawing/2014/main" id="{00252F8C-943C-934B-A893-2A56C0B55BEA}"/>
              </a:ext>
            </a:extLst>
          </p:cNvPr>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2132934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Rectangle: Rounded Corners 2">
            <a:extLst>
              <a:ext uri="{FF2B5EF4-FFF2-40B4-BE49-F238E27FC236}">
                <a16:creationId xmlns:a16="http://schemas.microsoft.com/office/drawing/2014/main" id="{26CC8100-02C7-64EB-6036-13E34B0E4D2E}"/>
              </a:ext>
            </a:extLst>
          </p:cNvPr>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6" name="Oval 5">
            <a:extLst>
              <a:ext uri="{FF2B5EF4-FFF2-40B4-BE49-F238E27FC236}">
                <a16:creationId xmlns:a16="http://schemas.microsoft.com/office/drawing/2014/main" id="{447CE2AC-01F9-BB7E-F0E0-B3819C0AC894}"/>
              </a:ext>
            </a:extLst>
          </p:cNvPr>
          <p:cNvSpPr/>
          <p:nvPr/>
        </p:nvSpPr>
        <p:spPr>
          <a:xfrm>
            <a:off x="89548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7" name="Oval 6">
            <a:extLst>
              <a:ext uri="{FF2B5EF4-FFF2-40B4-BE49-F238E27FC236}">
                <a16:creationId xmlns:a16="http://schemas.microsoft.com/office/drawing/2014/main" id="{F926E1DB-FD47-26ED-9B87-9DBA8108A0A7}"/>
              </a:ext>
            </a:extLst>
          </p:cNvPr>
          <p:cNvSpPr/>
          <p:nvPr/>
        </p:nvSpPr>
        <p:spPr>
          <a:xfrm>
            <a:off x="283282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8" name="Oval 7">
            <a:extLst>
              <a:ext uri="{FF2B5EF4-FFF2-40B4-BE49-F238E27FC236}">
                <a16:creationId xmlns:a16="http://schemas.microsoft.com/office/drawing/2014/main" id="{0EF86E62-B708-462F-7EE9-B36ED2763FFF}"/>
              </a:ext>
            </a:extLst>
          </p:cNvPr>
          <p:cNvSpPr/>
          <p:nvPr/>
        </p:nvSpPr>
        <p:spPr>
          <a:xfrm>
            <a:off x="477016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9" name="Oval 8">
            <a:extLst>
              <a:ext uri="{FF2B5EF4-FFF2-40B4-BE49-F238E27FC236}">
                <a16:creationId xmlns:a16="http://schemas.microsoft.com/office/drawing/2014/main" id="{5032F52E-6938-7974-C0E2-975F84D95DA1}"/>
              </a:ext>
            </a:extLst>
          </p:cNvPr>
          <p:cNvSpPr/>
          <p:nvPr/>
        </p:nvSpPr>
        <p:spPr>
          <a:xfrm>
            <a:off x="670750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 name="Oval 9">
            <a:extLst>
              <a:ext uri="{FF2B5EF4-FFF2-40B4-BE49-F238E27FC236}">
                <a16:creationId xmlns:a16="http://schemas.microsoft.com/office/drawing/2014/main" id="{A3085B7B-A31A-C871-6A9C-DFF03E002BEB}"/>
              </a:ext>
            </a:extLst>
          </p:cNvPr>
          <p:cNvSpPr/>
          <p:nvPr/>
        </p:nvSpPr>
        <p:spPr>
          <a:xfrm>
            <a:off x="186415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1" name="Oval 10">
            <a:extLst>
              <a:ext uri="{FF2B5EF4-FFF2-40B4-BE49-F238E27FC236}">
                <a16:creationId xmlns:a16="http://schemas.microsoft.com/office/drawing/2014/main" id="{FDDC6671-0326-81A9-0FF4-91319B27598B}"/>
              </a:ext>
            </a:extLst>
          </p:cNvPr>
          <p:cNvSpPr/>
          <p:nvPr/>
        </p:nvSpPr>
        <p:spPr>
          <a:xfrm>
            <a:off x="380149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2" name="Oval 11">
            <a:extLst>
              <a:ext uri="{FF2B5EF4-FFF2-40B4-BE49-F238E27FC236}">
                <a16:creationId xmlns:a16="http://schemas.microsoft.com/office/drawing/2014/main" id="{AB7B7FE7-38B2-8969-FE1D-6C8C47542E74}"/>
              </a:ext>
            </a:extLst>
          </p:cNvPr>
          <p:cNvSpPr/>
          <p:nvPr/>
        </p:nvSpPr>
        <p:spPr>
          <a:xfrm>
            <a:off x="573883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3" name="Oval 12">
            <a:extLst>
              <a:ext uri="{FF2B5EF4-FFF2-40B4-BE49-F238E27FC236}">
                <a16:creationId xmlns:a16="http://schemas.microsoft.com/office/drawing/2014/main" id="{9AAFD1A8-F18C-0950-B4E9-972E067FF825}"/>
              </a:ext>
            </a:extLst>
          </p:cNvPr>
          <p:cNvSpPr/>
          <p:nvPr/>
        </p:nvSpPr>
        <p:spPr>
          <a:xfrm>
            <a:off x="767617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22" name="Text Placeholder 16">
            <a:extLst>
              <a:ext uri="{FF2B5EF4-FFF2-40B4-BE49-F238E27FC236}">
                <a16:creationId xmlns:a16="http://schemas.microsoft.com/office/drawing/2014/main" id="{6858A3F8-504F-A78E-29E3-A6CCCF1683A4}"/>
              </a:ext>
            </a:extLst>
          </p:cNvPr>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A32B73F6-F286-C62C-0C37-A8711F8848DF}"/>
              </a:ext>
            </a:extLst>
          </p:cNvPr>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6816D4CB-A93D-1FD3-2DD9-397B866266BA}"/>
              </a:ext>
            </a:extLst>
          </p:cNvPr>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0053258-4027-92F5-CC48-3D6FDCBD8F35}"/>
              </a:ext>
            </a:extLst>
          </p:cNvPr>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1677C219-9CE3-DF13-9105-A52AC301EBD3}"/>
              </a:ext>
            </a:extLst>
          </p:cNvPr>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DFBB6517-2770-445C-D33C-94E3551329B4}"/>
              </a:ext>
            </a:extLst>
          </p:cNvPr>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0FC300E2-CA6F-BCCA-B3AC-4B1F524665B3}"/>
              </a:ext>
            </a:extLst>
          </p:cNvPr>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56DEF7BA-3716-0A73-6775-47E09FB79DCD}"/>
              </a:ext>
            </a:extLst>
          </p:cNvPr>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29355230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Rectangle: Rounded Corners 2">
            <a:extLst>
              <a:ext uri="{FF2B5EF4-FFF2-40B4-BE49-F238E27FC236}">
                <a16:creationId xmlns:a16="http://schemas.microsoft.com/office/drawing/2014/main" id="{26CC8100-02C7-64EB-6036-13E34B0E4D2E}"/>
              </a:ext>
            </a:extLst>
          </p:cNvPr>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6" name="Oval 5">
            <a:extLst>
              <a:ext uri="{FF2B5EF4-FFF2-40B4-BE49-F238E27FC236}">
                <a16:creationId xmlns:a16="http://schemas.microsoft.com/office/drawing/2014/main" id="{447CE2AC-01F9-BB7E-F0E0-B3819C0AC894}"/>
              </a:ext>
            </a:extLst>
          </p:cNvPr>
          <p:cNvSpPr/>
          <p:nvPr/>
        </p:nvSpPr>
        <p:spPr>
          <a:xfrm>
            <a:off x="89548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7" name="Oval 6">
            <a:extLst>
              <a:ext uri="{FF2B5EF4-FFF2-40B4-BE49-F238E27FC236}">
                <a16:creationId xmlns:a16="http://schemas.microsoft.com/office/drawing/2014/main" id="{F926E1DB-FD47-26ED-9B87-9DBA8108A0A7}"/>
              </a:ext>
            </a:extLst>
          </p:cNvPr>
          <p:cNvSpPr/>
          <p:nvPr/>
        </p:nvSpPr>
        <p:spPr>
          <a:xfrm>
            <a:off x="283282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8" name="Oval 7">
            <a:extLst>
              <a:ext uri="{FF2B5EF4-FFF2-40B4-BE49-F238E27FC236}">
                <a16:creationId xmlns:a16="http://schemas.microsoft.com/office/drawing/2014/main" id="{0EF86E62-B708-462F-7EE9-B36ED2763FFF}"/>
              </a:ext>
            </a:extLst>
          </p:cNvPr>
          <p:cNvSpPr/>
          <p:nvPr/>
        </p:nvSpPr>
        <p:spPr>
          <a:xfrm>
            <a:off x="477016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9" name="Oval 8">
            <a:extLst>
              <a:ext uri="{FF2B5EF4-FFF2-40B4-BE49-F238E27FC236}">
                <a16:creationId xmlns:a16="http://schemas.microsoft.com/office/drawing/2014/main" id="{5032F52E-6938-7974-C0E2-975F84D95DA1}"/>
              </a:ext>
            </a:extLst>
          </p:cNvPr>
          <p:cNvSpPr/>
          <p:nvPr/>
        </p:nvSpPr>
        <p:spPr>
          <a:xfrm>
            <a:off x="670750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 name="Oval 9">
            <a:extLst>
              <a:ext uri="{FF2B5EF4-FFF2-40B4-BE49-F238E27FC236}">
                <a16:creationId xmlns:a16="http://schemas.microsoft.com/office/drawing/2014/main" id="{A3085B7B-A31A-C871-6A9C-DFF03E002BEB}"/>
              </a:ext>
            </a:extLst>
          </p:cNvPr>
          <p:cNvSpPr/>
          <p:nvPr/>
        </p:nvSpPr>
        <p:spPr>
          <a:xfrm>
            <a:off x="186415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1" name="Oval 10">
            <a:extLst>
              <a:ext uri="{FF2B5EF4-FFF2-40B4-BE49-F238E27FC236}">
                <a16:creationId xmlns:a16="http://schemas.microsoft.com/office/drawing/2014/main" id="{FDDC6671-0326-81A9-0FF4-91319B27598B}"/>
              </a:ext>
            </a:extLst>
          </p:cNvPr>
          <p:cNvSpPr/>
          <p:nvPr/>
        </p:nvSpPr>
        <p:spPr>
          <a:xfrm>
            <a:off x="380149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2" name="Oval 11">
            <a:extLst>
              <a:ext uri="{FF2B5EF4-FFF2-40B4-BE49-F238E27FC236}">
                <a16:creationId xmlns:a16="http://schemas.microsoft.com/office/drawing/2014/main" id="{AB7B7FE7-38B2-8969-FE1D-6C8C47542E74}"/>
              </a:ext>
            </a:extLst>
          </p:cNvPr>
          <p:cNvSpPr/>
          <p:nvPr/>
        </p:nvSpPr>
        <p:spPr>
          <a:xfrm>
            <a:off x="573883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3" name="Oval 12">
            <a:extLst>
              <a:ext uri="{FF2B5EF4-FFF2-40B4-BE49-F238E27FC236}">
                <a16:creationId xmlns:a16="http://schemas.microsoft.com/office/drawing/2014/main" id="{9AAFD1A8-F18C-0950-B4E9-972E067FF825}"/>
              </a:ext>
            </a:extLst>
          </p:cNvPr>
          <p:cNvSpPr/>
          <p:nvPr/>
        </p:nvSpPr>
        <p:spPr>
          <a:xfrm>
            <a:off x="767617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22" name="Text Placeholder 16">
            <a:extLst>
              <a:ext uri="{FF2B5EF4-FFF2-40B4-BE49-F238E27FC236}">
                <a16:creationId xmlns:a16="http://schemas.microsoft.com/office/drawing/2014/main" id="{6858A3F8-504F-A78E-29E3-A6CCCF1683A4}"/>
              </a:ext>
            </a:extLst>
          </p:cNvPr>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A32B73F6-F286-C62C-0C37-A8711F8848DF}"/>
              </a:ext>
            </a:extLst>
          </p:cNvPr>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6816D4CB-A93D-1FD3-2DD9-397B866266BA}"/>
              </a:ext>
            </a:extLst>
          </p:cNvPr>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0053258-4027-92F5-CC48-3D6FDCBD8F35}"/>
              </a:ext>
            </a:extLst>
          </p:cNvPr>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1677C219-9CE3-DF13-9105-A52AC301EBD3}"/>
              </a:ext>
            </a:extLst>
          </p:cNvPr>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DFBB6517-2770-445C-D33C-94E3551329B4}"/>
              </a:ext>
            </a:extLst>
          </p:cNvPr>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0FC300E2-CA6F-BCCA-B3AC-4B1F524665B3}"/>
              </a:ext>
            </a:extLst>
          </p:cNvPr>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56DEF7BA-3716-0A73-6775-47E09FB79DCD}"/>
              </a:ext>
            </a:extLst>
          </p:cNvPr>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9029797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 name="Straight Connector 3">
            <a:extLst>
              <a:ext uri="{FF2B5EF4-FFF2-40B4-BE49-F238E27FC236}">
                <a16:creationId xmlns:a16="http://schemas.microsoft.com/office/drawing/2014/main" id="{DDAAE546-7E55-62A2-6FB0-5CBD3FD8243A}"/>
              </a:ext>
            </a:extLst>
          </p:cNvPr>
          <p:cNvCxnSpPr>
            <a:cxnSpLocks/>
            <a:stCxn id="7"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112E4C6A-FC98-BFCE-5141-CD8390EF1F12}"/>
              </a:ext>
            </a:extLst>
          </p:cNvPr>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8" name="Oval 7">
            <a:extLst>
              <a:ext uri="{FF2B5EF4-FFF2-40B4-BE49-F238E27FC236}">
                <a16:creationId xmlns:a16="http://schemas.microsoft.com/office/drawing/2014/main" id="{FEEC9005-8ADF-88DA-A3B0-1DA320BB6B34}"/>
              </a:ext>
            </a:extLst>
          </p:cNvPr>
          <p:cNvSpPr/>
          <p:nvPr/>
        </p:nvSpPr>
        <p:spPr>
          <a:xfrm>
            <a:off x="4387355" y="1481023"/>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9" name="Oval 8">
            <a:extLst>
              <a:ext uri="{FF2B5EF4-FFF2-40B4-BE49-F238E27FC236}">
                <a16:creationId xmlns:a16="http://schemas.microsoft.com/office/drawing/2014/main" id="{6E307A29-187A-53F2-B326-7D9B66EE0804}"/>
              </a:ext>
            </a:extLst>
          </p:cNvPr>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 name="Oval 9">
            <a:extLst>
              <a:ext uri="{FF2B5EF4-FFF2-40B4-BE49-F238E27FC236}">
                <a16:creationId xmlns:a16="http://schemas.microsoft.com/office/drawing/2014/main" id="{ACB39B58-C4FE-060D-9A83-223BEC9D53CF}"/>
              </a:ext>
            </a:extLst>
          </p:cNvPr>
          <p:cNvSpPr/>
          <p:nvPr/>
        </p:nvSpPr>
        <p:spPr>
          <a:xfrm>
            <a:off x="4387355" y="2694127"/>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1" name="Oval 10">
            <a:extLst>
              <a:ext uri="{FF2B5EF4-FFF2-40B4-BE49-F238E27FC236}">
                <a16:creationId xmlns:a16="http://schemas.microsoft.com/office/drawing/2014/main" id="{157DBF2B-C0CD-994A-15DF-09E13EA21F58}"/>
              </a:ext>
            </a:extLst>
          </p:cNvPr>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2" name="Oval 11">
            <a:extLst>
              <a:ext uri="{FF2B5EF4-FFF2-40B4-BE49-F238E27FC236}">
                <a16:creationId xmlns:a16="http://schemas.microsoft.com/office/drawing/2014/main" id="{5F3AF462-4D0C-C523-A8A0-0FA1594E5BE7}"/>
              </a:ext>
            </a:extLst>
          </p:cNvPr>
          <p:cNvSpPr/>
          <p:nvPr/>
        </p:nvSpPr>
        <p:spPr>
          <a:xfrm>
            <a:off x="4387355" y="3907231"/>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3" name="Oval 12">
            <a:extLst>
              <a:ext uri="{FF2B5EF4-FFF2-40B4-BE49-F238E27FC236}">
                <a16:creationId xmlns:a16="http://schemas.microsoft.com/office/drawing/2014/main" id="{636509E1-DECE-E2CC-844A-BBC90A35F9B7}"/>
              </a:ext>
            </a:extLst>
          </p:cNvPr>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22" name="Text Placeholder 16">
            <a:extLst>
              <a:ext uri="{FF2B5EF4-FFF2-40B4-BE49-F238E27FC236}">
                <a16:creationId xmlns:a16="http://schemas.microsoft.com/office/drawing/2014/main" id="{9D7C72AB-DE9B-134F-8E22-84EEA8629918}"/>
              </a:ext>
            </a:extLst>
          </p:cNvPr>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A4DD4767-FF0D-4487-394B-BEF8E9047C2F}"/>
              </a:ext>
            </a:extLst>
          </p:cNvPr>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B02DFB90-1010-8258-2C29-54E56D3115D8}"/>
              </a:ext>
            </a:extLst>
          </p:cNvPr>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E351EBF8-F82B-5C4D-A228-C25DD07A666C}"/>
              </a:ext>
            </a:extLst>
          </p:cNvPr>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25095617-5294-2BAF-E569-EADBC5DD5223}"/>
              </a:ext>
            </a:extLst>
          </p:cNvPr>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9D6188AF-BD07-7F30-3BD9-6F1A3F46C63B}"/>
              </a:ext>
            </a:extLst>
          </p:cNvPr>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368C93C2-872A-3F90-2656-7F0AC5DA8013}"/>
              </a:ext>
            </a:extLst>
          </p:cNvPr>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0581821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 name="Straight Connector 3">
            <a:extLst>
              <a:ext uri="{FF2B5EF4-FFF2-40B4-BE49-F238E27FC236}">
                <a16:creationId xmlns:a16="http://schemas.microsoft.com/office/drawing/2014/main" id="{DDAAE546-7E55-62A2-6FB0-5CBD3FD8243A}"/>
              </a:ext>
            </a:extLst>
          </p:cNvPr>
          <p:cNvCxnSpPr>
            <a:cxnSpLocks/>
            <a:stCxn id="7"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112E4C6A-FC98-BFCE-5141-CD8390EF1F12}"/>
              </a:ext>
            </a:extLst>
          </p:cNvPr>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8" name="Oval 7">
            <a:extLst>
              <a:ext uri="{FF2B5EF4-FFF2-40B4-BE49-F238E27FC236}">
                <a16:creationId xmlns:a16="http://schemas.microsoft.com/office/drawing/2014/main" id="{FEEC9005-8ADF-88DA-A3B0-1DA320BB6B34}"/>
              </a:ext>
            </a:extLst>
          </p:cNvPr>
          <p:cNvSpPr/>
          <p:nvPr/>
        </p:nvSpPr>
        <p:spPr>
          <a:xfrm>
            <a:off x="4387355" y="1481023"/>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9" name="Oval 8">
            <a:extLst>
              <a:ext uri="{FF2B5EF4-FFF2-40B4-BE49-F238E27FC236}">
                <a16:creationId xmlns:a16="http://schemas.microsoft.com/office/drawing/2014/main" id="{6E307A29-187A-53F2-B326-7D9B66EE0804}"/>
              </a:ext>
            </a:extLst>
          </p:cNvPr>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 name="Oval 9">
            <a:extLst>
              <a:ext uri="{FF2B5EF4-FFF2-40B4-BE49-F238E27FC236}">
                <a16:creationId xmlns:a16="http://schemas.microsoft.com/office/drawing/2014/main" id="{ACB39B58-C4FE-060D-9A83-223BEC9D53CF}"/>
              </a:ext>
            </a:extLst>
          </p:cNvPr>
          <p:cNvSpPr/>
          <p:nvPr/>
        </p:nvSpPr>
        <p:spPr>
          <a:xfrm>
            <a:off x="4387355" y="2694127"/>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1" name="Oval 10">
            <a:extLst>
              <a:ext uri="{FF2B5EF4-FFF2-40B4-BE49-F238E27FC236}">
                <a16:creationId xmlns:a16="http://schemas.microsoft.com/office/drawing/2014/main" id="{157DBF2B-C0CD-994A-15DF-09E13EA21F58}"/>
              </a:ext>
            </a:extLst>
          </p:cNvPr>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2" name="Oval 11">
            <a:extLst>
              <a:ext uri="{FF2B5EF4-FFF2-40B4-BE49-F238E27FC236}">
                <a16:creationId xmlns:a16="http://schemas.microsoft.com/office/drawing/2014/main" id="{5F3AF462-4D0C-C523-A8A0-0FA1594E5BE7}"/>
              </a:ext>
            </a:extLst>
          </p:cNvPr>
          <p:cNvSpPr/>
          <p:nvPr/>
        </p:nvSpPr>
        <p:spPr>
          <a:xfrm>
            <a:off x="4387355" y="3907231"/>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3" name="Oval 12">
            <a:extLst>
              <a:ext uri="{FF2B5EF4-FFF2-40B4-BE49-F238E27FC236}">
                <a16:creationId xmlns:a16="http://schemas.microsoft.com/office/drawing/2014/main" id="{636509E1-DECE-E2CC-844A-BBC90A35F9B7}"/>
              </a:ext>
            </a:extLst>
          </p:cNvPr>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22" name="Text Placeholder 16">
            <a:extLst>
              <a:ext uri="{FF2B5EF4-FFF2-40B4-BE49-F238E27FC236}">
                <a16:creationId xmlns:a16="http://schemas.microsoft.com/office/drawing/2014/main" id="{9D7C72AB-DE9B-134F-8E22-84EEA8629918}"/>
              </a:ext>
            </a:extLst>
          </p:cNvPr>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A4DD4767-FF0D-4487-394B-BEF8E9047C2F}"/>
              </a:ext>
            </a:extLst>
          </p:cNvPr>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B02DFB90-1010-8258-2C29-54E56D3115D8}"/>
              </a:ext>
            </a:extLst>
          </p:cNvPr>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E351EBF8-F82B-5C4D-A228-C25DD07A666C}"/>
              </a:ext>
            </a:extLst>
          </p:cNvPr>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25095617-5294-2BAF-E569-EADBC5DD5223}"/>
              </a:ext>
            </a:extLst>
          </p:cNvPr>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9D6188AF-BD07-7F30-3BD9-6F1A3F46C63B}"/>
              </a:ext>
            </a:extLst>
          </p:cNvPr>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368C93C2-872A-3F90-2656-7F0AC5DA8013}"/>
              </a:ext>
            </a:extLst>
          </p:cNvPr>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857721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185C0E43-A351-6E7B-C864-B3CA2D8E2D96}"/>
              </a:ext>
            </a:extLst>
          </p:cNvPr>
          <p:cNvGrpSpPr/>
          <p:nvPr userDrawn="1"/>
        </p:nvGrpSpPr>
        <p:grpSpPr>
          <a:xfrm>
            <a:off x="914091" y="752041"/>
            <a:ext cx="7280306" cy="4126450"/>
            <a:chOff x="556442" y="752041"/>
            <a:chExt cx="7280306" cy="4126450"/>
          </a:xfrm>
        </p:grpSpPr>
        <p:cxnSp>
          <p:nvCxnSpPr>
            <p:cNvPr id="5" name="Connector: Elbow 16">
              <a:extLst>
                <a:ext uri="{FF2B5EF4-FFF2-40B4-BE49-F238E27FC236}">
                  <a16:creationId xmlns:a16="http://schemas.microsoft.com/office/drawing/2014/main" id="{A80B08B9-D517-A361-74AC-EC572B4BA709}"/>
                </a:ext>
              </a:extLst>
            </p:cNvPr>
            <p:cNvCxnSpPr>
              <a:stCxn id="35" idx="6"/>
              <a:endCxn id="16"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18">
              <a:extLst>
                <a:ext uri="{FF2B5EF4-FFF2-40B4-BE49-F238E27FC236}">
                  <a16:creationId xmlns:a16="http://schemas.microsoft.com/office/drawing/2014/main" id="{14E36037-5A3C-82FB-0ACD-9A68DBC43CB7}"/>
                </a:ext>
              </a:extLst>
            </p:cNvPr>
            <p:cNvCxnSpPr>
              <a:stCxn id="35" idx="6"/>
              <a:endCxn id="22"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19">
              <a:extLst>
                <a:ext uri="{FF2B5EF4-FFF2-40B4-BE49-F238E27FC236}">
                  <a16:creationId xmlns:a16="http://schemas.microsoft.com/office/drawing/2014/main" id="{24BEC842-7E3A-9717-183C-DB9152C8CC60}"/>
                </a:ext>
              </a:extLst>
            </p:cNvPr>
            <p:cNvCxnSpPr>
              <a:stCxn id="35" idx="6"/>
              <a:endCxn id="25"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20">
              <a:extLst>
                <a:ext uri="{FF2B5EF4-FFF2-40B4-BE49-F238E27FC236}">
                  <a16:creationId xmlns:a16="http://schemas.microsoft.com/office/drawing/2014/main" id="{FF579BEF-AD16-1A86-CCA0-3ADE5EDD8D19}"/>
                </a:ext>
              </a:extLst>
            </p:cNvPr>
            <p:cNvCxnSpPr>
              <a:stCxn id="35" idx="6"/>
              <a:endCxn id="34"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21">
              <a:extLst>
                <a:ext uri="{FF2B5EF4-FFF2-40B4-BE49-F238E27FC236}">
                  <a16:creationId xmlns:a16="http://schemas.microsoft.com/office/drawing/2014/main" id="{346EC580-8D16-A04D-F463-D87BA10FD168}"/>
                </a:ext>
              </a:extLst>
            </p:cNvPr>
            <p:cNvCxnSpPr>
              <a:stCxn id="35" idx="6"/>
              <a:endCxn id="31"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26">
              <a:extLst>
                <a:ext uri="{FF2B5EF4-FFF2-40B4-BE49-F238E27FC236}">
                  <a16:creationId xmlns:a16="http://schemas.microsoft.com/office/drawing/2014/main" id="{B170FC1D-5771-591B-B999-0425A66ADD68}"/>
                </a:ext>
              </a:extLst>
            </p:cNvPr>
            <p:cNvCxnSpPr>
              <a:stCxn id="35" idx="6"/>
              <a:endCxn id="28"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or: Elbow 27">
              <a:extLst>
                <a:ext uri="{FF2B5EF4-FFF2-40B4-BE49-F238E27FC236}">
                  <a16:creationId xmlns:a16="http://schemas.microsoft.com/office/drawing/2014/main" id="{B326F413-54BC-600C-5DD9-C028208B5A49}"/>
                </a:ext>
              </a:extLst>
            </p:cNvPr>
            <p:cNvCxnSpPr>
              <a:stCxn id="35" idx="6"/>
              <a:endCxn id="19"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35472F3-6AAA-9442-47D7-8D34BCDB16AD}"/>
                </a:ext>
              </a:extLst>
            </p:cNvPr>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35" name="Oval 34">
                <a:extLst>
                  <a:ext uri="{FF2B5EF4-FFF2-40B4-BE49-F238E27FC236}">
                    <a16:creationId xmlns:a16="http://schemas.microsoft.com/office/drawing/2014/main" id="{B92A4C42-6D5E-DB1A-E86A-5968DFAFEB7F}"/>
                  </a:ext>
                </a:extLst>
              </p:cNvPr>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6" name="Oval 35">
                <a:extLst>
                  <a:ext uri="{FF2B5EF4-FFF2-40B4-BE49-F238E27FC236}">
                    <a16:creationId xmlns:a16="http://schemas.microsoft.com/office/drawing/2014/main" id="{4B993D3E-2627-C832-C4AA-8B3103254D2F}"/>
                  </a:ext>
                </a:extLst>
              </p:cNvPr>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Rectangle 13">
              <a:extLst>
                <a:ext uri="{FF2B5EF4-FFF2-40B4-BE49-F238E27FC236}">
                  <a16:creationId xmlns:a16="http://schemas.microsoft.com/office/drawing/2014/main" id="{81A9967A-BC3F-9802-74CA-8B3C0BFD26C3}"/>
                </a:ext>
              </a:extLst>
            </p:cNvPr>
            <p:cNvSpPr/>
            <p:nvPr/>
          </p:nvSpPr>
          <p:spPr>
            <a:xfrm>
              <a:off x="4529278" y="75204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5" name="Rectangle 14">
              <a:extLst>
                <a:ext uri="{FF2B5EF4-FFF2-40B4-BE49-F238E27FC236}">
                  <a16:creationId xmlns:a16="http://schemas.microsoft.com/office/drawing/2014/main" id="{D2A9F1AD-6C3A-0022-A8AF-D385EC1B9259}"/>
                </a:ext>
              </a:extLst>
            </p:cNvPr>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6" name="Isosceles Triangle 62">
              <a:extLst>
                <a:ext uri="{FF2B5EF4-FFF2-40B4-BE49-F238E27FC236}">
                  <a16:creationId xmlns:a16="http://schemas.microsoft.com/office/drawing/2014/main" id="{9DBBB159-9AEC-30E1-A26C-CFA6144FA73E}"/>
                </a:ext>
              </a:extLst>
            </p:cNvPr>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Rectangle 16">
              <a:extLst>
                <a:ext uri="{FF2B5EF4-FFF2-40B4-BE49-F238E27FC236}">
                  <a16:creationId xmlns:a16="http://schemas.microsoft.com/office/drawing/2014/main" id="{EA889510-DAFB-94C7-E322-BF56C2963E2C}"/>
                </a:ext>
              </a:extLst>
            </p:cNvPr>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8" name="Rectangle 17">
              <a:extLst>
                <a:ext uri="{FF2B5EF4-FFF2-40B4-BE49-F238E27FC236}">
                  <a16:creationId xmlns:a16="http://schemas.microsoft.com/office/drawing/2014/main" id="{8753D69D-99D2-0DBE-223F-4D51F9B988BC}"/>
                </a:ext>
              </a:extLst>
            </p:cNvPr>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9" name="Isosceles Triangle 58">
              <a:extLst>
                <a:ext uri="{FF2B5EF4-FFF2-40B4-BE49-F238E27FC236}">
                  <a16:creationId xmlns:a16="http://schemas.microsoft.com/office/drawing/2014/main" id="{133A0880-2B20-1886-3ACC-4F7ED2252A29}"/>
                </a:ext>
              </a:extLst>
            </p:cNvPr>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Rectangle 19">
              <a:extLst>
                <a:ext uri="{FF2B5EF4-FFF2-40B4-BE49-F238E27FC236}">
                  <a16:creationId xmlns:a16="http://schemas.microsoft.com/office/drawing/2014/main" id="{D17E9A54-8C3C-7F4E-E4EC-403020797764}"/>
                </a:ext>
              </a:extLst>
            </p:cNvPr>
            <p:cNvSpPr/>
            <p:nvPr/>
          </p:nvSpPr>
          <p:spPr>
            <a:xfrm>
              <a:off x="4529278" y="1968387"/>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1" name="Rectangle 20">
              <a:extLst>
                <a:ext uri="{FF2B5EF4-FFF2-40B4-BE49-F238E27FC236}">
                  <a16:creationId xmlns:a16="http://schemas.microsoft.com/office/drawing/2014/main" id="{30F103E3-6571-8963-AC91-5A5B17895D20}"/>
                </a:ext>
              </a:extLst>
            </p:cNvPr>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22" name="Isosceles Triangle 54">
              <a:extLst>
                <a:ext uri="{FF2B5EF4-FFF2-40B4-BE49-F238E27FC236}">
                  <a16:creationId xmlns:a16="http://schemas.microsoft.com/office/drawing/2014/main" id="{CF673233-0315-81ED-BDB8-25F70C65E323}"/>
                </a:ext>
              </a:extLst>
            </p:cNvPr>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3" name="Rectangle 22">
              <a:extLst>
                <a:ext uri="{FF2B5EF4-FFF2-40B4-BE49-F238E27FC236}">
                  <a16:creationId xmlns:a16="http://schemas.microsoft.com/office/drawing/2014/main" id="{A27FB765-54A0-FC75-4F41-9CBB25A9ACFE}"/>
                </a:ext>
              </a:extLst>
            </p:cNvPr>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4" name="Rectangle 23">
              <a:extLst>
                <a:ext uri="{FF2B5EF4-FFF2-40B4-BE49-F238E27FC236}">
                  <a16:creationId xmlns:a16="http://schemas.microsoft.com/office/drawing/2014/main" id="{4BBE77EC-45EF-27DF-9E82-50B16D543ECE}"/>
                </a:ext>
              </a:extLst>
            </p:cNvPr>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25" name="Isosceles Triangle 50">
              <a:extLst>
                <a:ext uri="{FF2B5EF4-FFF2-40B4-BE49-F238E27FC236}">
                  <a16:creationId xmlns:a16="http://schemas.microsoft.com/office/drawing/2014/main" id="{7755B1D8-3CF2-7B3F-1F43-DC80E13F8110}"/>
                </a:ext>
              </a:extLst>
            </p:cNvPr>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Rectangle 25">
              <a:extLst>
                <a:ext uri="{FF2B5EF4-FFF2-40B4-BE49-F238E27FC236}">
                  <a16:creationId xmlns:a16="http://schemas.microsoft.com/office/drawing/2014/main" id="{74451244-05A8-BB92-CB60-EA10810A2599}"/>
                </a:ext>
              </a:extLst>
            </p:cNvPr>
            <p:cNvSpPr/>
            <p:nvPr/>
          </p:nvSpPr>
          <p:spPr>
            <a:xfrm>
              <a:off x="4529278" y="318522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7" name="Rectangle 26">
              <a:extLst>
                <a:ext uri="{FF2B5EF4-FFF2-40B4-BE49-F238E27FC236}">
                  <a16:creationId xmlns:a16="http://schemas.microsoft.com/office/drawing/2014/main" id="{FAB3BCB6-9A08-AB9D-FDD1-5886E8F82BFD}"/>
                </a:ext>
              </a:extLst>
            </p:cNvPr>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28" name="Isosceles Triangle 46">
              <a:extLst>
                <a:ext uri="{FF2B5EF4-FFF2-40B4-BE49-F238E27FC236}">
                  <a16:creationId xmlns:a16="http://schemas.microsoft.com/office/drawing/2014/main" id="{EF0A0986-C296-1C6C-7103-AB08C75168CB}"/>
                </a:ext>
              </a:extLst>
            </p:cNvPr>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F4F86B68-CC2D-ABD4-9842-3331B8ABC72D}"/>
                </a:ext>
              </a:extLst>
            </p:cNvPr>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0" name="Rectangle 29">
              <a:extLst>
                <a:ext uri="{FF2B5EF4-FFF2-40B4-BE49-F238E27FC236}">
                  <a16:creationId xmlns:a16="http://schemas.microsoft.com/office/drawing/2014/main" id="{74CAE6EF-CBB6-3B54-DC11-3407771FABE9}"/>
                </a:ext>
              </a:extLst>
            </p:cNvPr>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31" name="Isosceles Triangle 42">
              <a:extLst>
                <a:ext uri="{FF2B5EF4-FFF2-40B4-BE49-F238E27FC236}">
                  <a16:creationId xmlns:a16="http://schemas.microsoft.com/office/drawing/2014/main" id="{2F17C341-257A-1FD3-2308-812C8F591142}"/>
                </a:ext>
              </a:extLst>
            </p:cNvPr>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Rectangle 31">
              <a:extLst>
                <a:ext uri="{FF2B5EF4-FFF2-40B4-BE49-F238E27FC236}">
                  <a16:creationId xmlns:a16="http://schemas.microsoft.com/office/drawing/2014/main" id="{392989F0-F242-D186-43DA-EE6F3EC84AB1}"/>
                </a:ext>
              </a:extLst>
            </p:cNvPr>
            <p:cNvSpPr/>
            <p:nvPr/>
          </p:nvSpPr>
          <p:spPr>
            <a:xfrm>
              <a:off x="4529278" y="4402542"/>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3" name="Rectangle 32">
              <a:extLst>
                <a:ext uri="{FF2B5EF4-FFF2-40B4-BE49-F238E27FC236}">
                  <a16:creationId xmlns:a16="http://schemas.microsoft.com/office/drawing/2014/main" id="{7AF7F74F-4BA8-62F2-C8A3-8DEF2923E2B1}"/>
                </a:ext>
              </a:extLst>
            </p:cNvPr>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34" name="Isosceles Triangle 38">
              <a:extLst>
                <a:ext uri="{FF2B5EF4-FFF2-40B4-BE49-F238E27FC236}">
                  <a16:creationId xmlns:a16="http://schemas.microsoft.com/office/drawing/2014/main" id="{F5A905EB-DE8A-4E2B-3955-34D142F024DE}"/>
                </a:ext>
              </a:extLst>
            </p:cNvPr>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7" name="Text Placeholder 16">
            <a:extLst>
              <a:ext uri="{FF2B5EF4-FFF2-40B4-BE49-F238E27FC236}">
                <a16:creationId xmlns:a16="http://schemas.microsoft.com/office/drawing/2014/main" id="{07820EAB-4D86-5713-347E-BCF4E01DD4D3}"/>
              </a:ext>
            </a:extLst>
          </p:cNvPr>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Google Shape;229;p68">
            <a:extLst>
              <a:ext uri="{FF2B5EF4-FFF2-40B4-BE49-F238E27FC236}">
                <a16:creationId xmlns:a16="http://schemas.microsoft.com/office/drawing/2014/main" id="{33A4254F-0135-9C21-127D-FB5266E3597F}"/>
              </a:ext>
            </a:extLst>
          </p:cNvPr>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9" name="Google Shape;229;p68">
            <a:extLst>
              <a:ext uri="{FF2B5EF4-FFF2-40B4-BE49-F238E27FC236}">
                <a16:creationId xmlns:a16="http://schemas.microsoft.com/office/drawing/2014/main" id="{C98711E8-DAD9-3C10-C4DE-393E705DE7A3}"/>
              </a:ext>
            </a:extLst>
          </p:cNvPr>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0" name="Google Shape;229;p68">
            <a:extLst>
              <a:ext uri="{FF2B5EF4-FFF2-40B4-BE49-F238E27FC236}">
                <a16:creationId xmlns:a16="http://schemas.microsoft.com/office/drawing/2014/main" id="{DC84AA33-B009-F00D-D9D9-F6F6643A4314}"/>
              </a:ext>
            </a:extLst>
          </p:cNvPr>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1" name="Google Shape;229;p68">
            <a:extLst>
              <a:ext uri="{FF2B5EF4-FFF2-40B4-BE49-F238E27FC236}">
                <a16:creationId xmlns:a16="http://schemas.microsoft.com/office/drawing/2014/main" id="{18D15040-FD19-A102-A500-5B1394D21706}"/>
              </a:ext>
            </a:extLst>
          </p:cNvPr>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2" name="Google Shape;229;p68">
            <a:extLst>
              <a:ext uri="{FF2B5EF4-FFF2-40B4-BE49-F238E27FC236}">
                <a16:creationId xmlns:a16="http://schemas.microsoft.com/office/drawing/2014/main" id="{E99E6E49-5BC8-BFA5-AD5E-AC748CC272ED}"/>
              </a:ext>
            </a:extLst>
          </p:cNvPr>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3" name="Google Shape;229;p68">
            <a:extLst>
              <a:ext uri="{FF2B5EF4-FFF2-40B4-BE49-F238E27FC236}">
                <a16:creationId xmlns:a16="http://schemas.microsoft.com/office/drawing/2014/main" id="{B4BC8C34-2D48-BFD0-CB6C-6C3F0DE7172D}"/>
              </a:ext>
            </a:extLst>
          </p:cNvPr>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4" name="Google Shape;229;p68">
            <a:extLst>
              <a:ext uri="{FF2B5EF4-FFF2-40B4-BE49-F238E27FC236}">
                <a16:creationId xmlns:a16="http://schemas.microsoft.com/office/drawing/2014/main" id="{10CC7EF9-0B02-618E-CE05-F2BECDBB6633}"/>
              </a:ext>
            </a:extLst>
          </p:cNvPr>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753797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grpSp>
        <p:nvGrpSpPr>
          <p:cNvPr id="5" name="Google Shape;37;p34">
            <a:extLst>
              <a:ext uri="{FF2B5EF4-FFF2-40B4-BE49-F238E27FC236}">
                <a16:creationId xmlns:a16="http://schemas.microsoft.com/office/drawing/2014/main" id="{386A36D8-DBAF-C6E4-CBD1-C6F6C150C425}"/>
              </a:ext>
            </a:extLst>
          </p:cNvPr>
          <p:cNvGrpSpPr/>
          <p:nvPr userDrawn="1"/>
        </p:nvGrpSpPr>
        <p:grpSpPr>
          <a:xfrm>
            <a:off x="0" y="1"/>
            <a:ext cx="9143999" cy="5143499"/>
            <a:chOff x="0" y="1"/>
            <a:chExt cx="9144000" cy="5143500"/>
          </a:xfrm>
        </p:grpSpPr>
        <p:sp>
          <p:nvSpPr>
            <p:cNvPr id="6" name="Google Shape;38;p34">
              <a:extLst>
                <a:ext uri="{FF2B5EF4-FFF2-40B4-BE49-F238E27FC236}">
                  <a16:creationId xmlns:a16="http://schemas.microsoft.com/office/drawing/2014/main" id="{DE7575D0-D561-F0D4-7DC6-8C0252C10B92}"/>
                </a:ext>
              </a:extLst>
            </p:cNvPr>
            <p:cNvSpPr/>
            <p:nvPr/>
          </p:nvSpPr>
          <p:spPr>
            <a:xfrm>
              <a:off x="0" y="1"/>
              <a:ext cx="9144000" cy="5143500"/>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 name="Google Shape;39;p34" descr="A group of people in clothing&#10;&#10;Description automatically generated with medium confidence">
              <a:extLst>
                <a:ext uri="{FF2B5EF4-FFF2-40B4-BE49-F238E27FC236}">
                  <a16:creationId xmlns:a16="http://schemas.microsoft.com/office/drawing/2014/main" id="{EF703D68-02B2-684B-D631-2A4FE41D0615}"/>
                </a:ext>
              </a:extLst>
            </p:cNvPr>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8" name="Google Shape;40;p34" descr="Shape&#10;&#10;Description automatically generated with low confidence">
            <a:extLst>
              <a:ext uri="{FF2B5EF4-FFF2-40B4-BE49-F238E27FC236}">
                <a16:creationId xmlns:a16="http://schemas.microsoft.com/office/drawing/2014/main" id="{C235E671-CC63-377A-D442-BB5BBCEBF5D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2" name="Google Shape;42;p34">
            <a:extLst>
              <a:ext uri="{FF2B5EF4-FFF2-40B4-BE49-F238E27FC236}">
                <a16:creationId xmlns:a16="http://schemas.microsoft.com/office/drawing/2014/main" id="{014ED528-B71A-CBC0-8AF5-4C385452343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 name="Google Shape;41;p34">
            <a:extLst>
              <a:ext uri="{FF2B5EF4-FFF2-40B4-BE49-F238E27FC236}">
                <a16:creationId xmlns:a16="http://schemas.microsoft.com/office/drawing/2014/main" id="{84954CBC-DF40-C190-460E-864E790259D2}"/>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6B01F36F-D55A-3B85-562A-9475A47D318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0295510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185C0E43-A351-6E7B-C864-B3CA2D8E2D96}"/>
              </a:ext>
            </a:extLst>
          </p:cNvPr>
          <p:cNvGrpSpPr/>
          <p:nvPr userDrawn="1"/>
        </p:nvGrpSpPr>
        <p:grpSpPr>
          <a:xfrm>
            <a:off x="914091" y="752041"/>
            <a:ext cx="7280306" cy="4126450"/>
            <a:chOff x="556442" y="752041"/>
            <a:chExt cx="7280306" cy="4126450"/>
          </a:xfrm>
        </p:grpSpPr>
        <p:cxnSp>
          <p:nvCxnSpPr>
            <p:cNvPr id="5" name="Connector: Elbow 16">
              <a:extLst>
                <a:ext uri="{FF2B5EF4-FFF2-40B4-BE49-F238E27FC236}">
                  <a16:creationId xmlns:a16="http://schemas.microsoft.com/office/drawing/2014/main" id="{A80B08B9-D517-A361-74AC-EC572B4BA709}"/>
                </a:ext>
              </a:extLst>
            </p:cNvPr>
            <p:cNvCxnSpPr>
              <a:stCxn id="35" idx="6"/>
              <a:endCxn id="16"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18">
              <a:extLst>
                <a:ext uri="{FF2B5EF4-FFF2-40B4-BE49-F238E27FC236}">
                  <a16:creationId xmlns:a16="http://schemas.microsoft.com/office/drawing/2014/main" id="{14E36037-5A3C-82FB-0ACD-9A68DBC43CB7}"/>
                </a:ext>
              </a:extLst>
            </p:cNvPr>
            <p:cNvCxnSpPr>
              <a:stCxn id="35" idx="6"/>
              <a:endCxn id="22"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19">
              <a:extLst>
                <a:ext uri="{FF2B5EF4-FFF2-40B4-BE49-F238E27FC236}">
                  <a16:creationId xmlns:a16="http://schemas.microsoft.com/office/drawing/2014/main" id="{24BEC842-7E3A-9717-183C-DB9152C8CC60}"/>
                </a:ext>
              </a:extLst>
            </p:cNvPr>
            <p:cNvCxnSpPr>
              <a:stCxn id="35" idx="6"/>
              <a:endCxn id="25"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20">
              <a:extLst>
                <a:ext uri="{FF2B5EF4-FFF2-40B4-BE49-F238E27FC236}">
                  <a16:creationId xmlns:a16="http://schemas.microsoft.com/office/drawing/2014/main" id="{FF579BEF-AD16-1A86-CCA0-3ADE5EDD8D19}"/>
                </a:ext>
              </a:extLst>
            </p:cNvPr>
            <p:cNvCxnSpPr>
              <a:stCxn id="35" idx="6"/>
              <a:endCxn id="34"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21">
              <a:extLst>
                <a:ext uri="{FF2B5EF4-FFF2-40B4-BE49-F238E27FC236}">
                  <a16:creationId xmlns:a16="http://schemas.microsoft.com/office/drawing/2014/main" id="{346EC580-8D16-A04D-F463-D87BA10FD168}"/>
                </a:ext>
              </a:extLst>
            </p:cNvPr>
            <p:cNvCxnSpPr>
              <a:stCxn id="35" idx="6"/>
              <a:endCxn id="31"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26">
              <a:extLst>
                <a:ext uri="{FF2B5EF4-FFF2-40B4-BE49-F238E27FC236}">
                  <a16:creationId xmlns:a16="http://schemas.microsoft.com/office/drawing/2014/main" id="{B170FC1D-5771-591B-B999-0425A66ADD68}"/>
                </a:ext>
              </a:extLst>
            </p:cNvPr>
            <p:cNvCxnSpPr>
              <a:stCxn id="35" idx="6"/>
              <a:endCxn id="28"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or: Elbow 27">
              <a:extLst>
                <a:ext uri="{FF2B5EF4-FFF2-40B4-BE49-F238E27FC236}">
                  <a16:creationId xmlns:a16="http://schemas.microsoft.com/office/drawing/2014/main" id="{B326F413-54BC-600C-5DD9-C028208B5A49}"/>
                </a:ext>
              </a:extLst>
            </p:cNvPr>
            <p:cNvCxnSpPr>
              <a:stCxn id="35" idx="6"/>
              <a:endCxn id="19"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35472F3-6AAA-9442-47D7-8D34BCDB16AD}"/>
                </a:ext>
              </a:extLst>
            </p:cNvPr>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35" name="Oval 34">
                <a:extLst>
                  <a:ext uri="{FF2B5EF4-FFF2-40B4-BE49-F238E27FC236}">
                    <a16:creationId xmlns:a16="http://schemas.microsoft.com/office/drawing/2014/main" id="{B92A4C42-6D5E-DB1A-E86A-5968DFAFEB7F}"/>
                  </a:ext>
                </a:extLst>
              </p:cNvPr>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6" name="Oval 35">
                <a:extLst>
                  <a:ext uri="{FF2B5EF4-FFF2-40B4-BE49-F238E27FC236}">
                    <a16:creationId xmlns:a16="http://schemas.microsoft.com/office/drawing/2014/main" id="{4B993D3E-2627-C832-C4AA-8B3103254D2F}"/>
                  </a:ext>
                </a:extLst>
              </p:cNvPr>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Rectangle 13">
              <a:extLst>
                <a:ext uri="{FF2B5EF4-FFF2-40B4-BE49-F238E27FC236}">
                  <a16:creationId xmlns:a16="http://schemas.microsoft.com/office/drawing/2014/main" id="{81A9967A-BC3F-9802-74CA-8B3C0BFD26C3}"/>
                </a:ext>
              </a:extLst>
            </p:cNvPr>
            <p:cNvSpPr/>
            <p:nvPr/>
          </p:nvSpPr>
          <p:spPr>
            <a:xfrm>
              <a:off x="4529278" y="75204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5" name="Rectangle 14">
              <a:extLst>
                <a:ext uri="{FF2B5EF4-FFF2-40B4-BE49-F238E27FC236}">
                  <a16:creationId xmlns:a16="http://schemas.microsoft.com/office/drawing/2014/main" id="{D2A9F1AD-6C3A-0022-A8AF-D385EC1B9259}"/>
                </a:ext>
              </a:extLst>
            </p:cNvPr>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6" name="Isosceles Triangle 62">
              <a:extLst>
                <a:ext uri="{FF2B5EF4-FFF2-40B4-BE49-F238E27FC236}">
                  <a16:creationId xmlns:a16="http://schemas.microsoft.com/office/drawing/2014/main" id="{9DBBB159-9AEC-30E1-A26C-CFA6144FA73E}"/>
                </a:ext>
              </a:extLst>
            </p:cNvPr>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Rectangle 16">
              <a:extLst>
                <a:ext uri="{FF2B5EF4-FFF2-40B4-BE49-F238E27FC236}">
                  <a16:creationId xmlns:a16="http://schemas.microsoft.com/office/drawing/2014/main" id="{EA889510-DAFB-94C7-E322-BF56C2963E2C}"/>
                </a:ext>
              </a:extLst>
            </p:cNvPr>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8" name="Rectangle 17">
              <a:extLst>
                <a:ext uri="{FF2B5EF4-FFF2-40B4-BE49-F238E27FC236}">
                  <a16:creationId xmlns:a16="http://schemas.microsoft.com/office/drawing/2014/main" id="{8753D69D-99D2-0DBE-223F-4D51F9B988BC}"/>
                </a:ext>
              </a:extLst>
            </p:cNvPr>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9" name="Isosceles Triangle 58">
              <a:extLst>
                <a:ext uri="{FF2B5EF4-FFF2-40B4-BE49-F238E27FC236}">
                  <a16:creationId xmlns:a16="http://schemas.microsoft.com/office/drawing/2014/main" id="{133A0880-2B20-1886-3ACC-4F7ED2252A29}"/>
                </a:ext>
              </a:extLst>
            </p:cNvPr>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Rectangle 19">
              <a:extLst>
                <a:ext uri="{FF2B5EF4-FFF2-40B4-BE49-F238E27FC236}">
                  <a16:creationId xmlns:a16="http://schemas.microsoft.com/office/drawing/2014/main" id="{D17E9A54-8C3C-7F4E-E4EC-403020797764}"/>
                </a:ext>
              </a:extLst>
            </p:cNvPr>
            <p:cNvSpPr/>
            <p:nvPr/>
          </p:nvSpPr>
          <p:spPr>
            <a:xfrm>
              <a:off x="4529278" y="1968387"/>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1" name="Rectangle 20">
              <a:extLst>
                <a:ext uri="{FF2B5EF4-FFF2-40B4-BE49-F238E27FC236}">
                  <a16:creationId xmlns:a16="http://schemas.microsoft.com/office/drawing/2014/main" id="{30F103E3-6571-8963-AC91-5A5B17895D20}"/>
                </a:ext>
              </a:extLst>
            </p:cNvPr>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22" name="Isosceles Triangle 54">
              <a:extLst>
                <a:ext uri="{FF2B5EF4-FFF2-40B4-BE49-F238E27FC236}">
                  <a16:creationId xmlns:a16="http://schemas.microsoft.com/office/drawing/2014/main" id="{CF673233-0315-81ED-BDB8-25F70C65E323}"/>
                </a:ext>
              </a:extLst>
            </p:cNvPr>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3" name="Rectangle 22">
              <a:extLst>
                <a:ext uri="{FF2B5EF4-FFF2-40B4-BE49-F238E27FC236}">
                  <a16:creationId xmlns:a16="http://schemas.microsoft.com/office/drawing/2014/main" id="{A27FB765-54A0-FC75-4F41-9CBB25A9ACFE}"/>
                </a:ext>
              </a:extLst>
            </p:cNvPr>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4" name="Rectangle 23">
              <a:extLst>
                <a:ext uri="{FF2B5EF4-FFF2-40B4-BE49-F238E27FC236}">
                  <a16:creationId xmlns:a16="http://schemas.microsoft.com/office/drawing/2014/main" id="{4BBE77EC-45EF-27DF-9E82-50B16D543ECE}"/>
                </a:ext>
              </a:extLst>
            </p:cNvPr>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25" name="Isosceles Triangle 50">
              <a:extLst>
                <a:ext uri="{FF2B5EF4-FFF2-40B4-BE49-F238E27FC236}">
                  <a16:creationId xmlns:a16="http://schemas.microsoft.com/office/drawing/2014/main" id="{7755B1D8-3CF2-7B3F-1F43-DC80E13F8110}"/>
                </a:ext>
              </a:extLst>
            </p:cNvPr>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Rectangle 25">
              <a:extLst>
                <a:ext uri="{FF2B5EF4-FFF2-40B4-BE49-F238E27FC236}">
                  <a16:creationId xmlns:a16="http://schemas.microsoft.com/office/drawing/2014/main" id="{74451244-05A8-BB92-CB60-EA10810A2599}"/>
                </a:ext>
              </a:extLst>
            </p:cNvPr>
            <p:cNvSpPr/>
            <p:nvPr/>
          </p:nvSpPr>
          <p:spPr>
            <a:xfrm>
              <a:off x="4529278" y="318522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7" name="Rectangle 26">
              <a:extLst>
                <a:ext uri="{FF2B5EF4-FFF2-40B4-BE49-F238E27FC236}">
                  <a16:creationId xmlns:a16="http://schemas.microsoft.com/office/drawing/2014/main" id="{FAB3BCB6-9A08-AB9D-FDD1-5886E8F82BFD}"/>
                </a:ext>
              </a:extLst>
            </p:cNvPr>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28" name="Isosceles Triangle 46">
              <a:extLst>
                <a:ext uri="{FF2B5EF4-FFF2-40B4-BE49-F238E27FC236}">
                  <a16:creationId xmlns:a16="http://schemas.microsoft.com/office/drawing/2014/main" id="{EF0A0986-C296-1C6C-7103-AB08C75168CB}"/>
                </a:ext>
              </a:extLst>
            </p:cNvPr>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F4F86B68-CC2D-ABD4-9842-3331B8ABC72D}"/>
                </a:ext>
              </a:extLst>
            </p:cNvPr>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0" name="Rectangle 29">
              <a:extLst>
                <a:ext uri="{FF2B5EF4-FFF2-40B4-BE49-F238E27FC236}">
                  <a16:creationId xmlns:a16="http://schemas.microsoft.com/office/drawing/2014/main" id="{74CAE6EF-CBB6-3B54-DC11-3407771FABE9}"/>
                </a:ext>
              </a:extLst>
            </p:cNvPr>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31" name="Isosceles Triangle 42">
              <a:extLst>
                <a:ext uri="{FF2B5EF4-FFF2-40B4-BE49-F238E27FC236}">
                  <a16:creationId xmlns:a16="http://schemas.microsoft.com/office/drawing/2014/main" id="{2F17C341-257A-1FD3-2308-812C8F591142}"/>
                </a:ext>
              </a:extLst>
            </p:cNvPr>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Rectangle 31">
              <a:extLst>
                <a:ext uri="{FF2B5EF4-FFF2-40B4-BE49-F238E27FC236}">
                  <a16:creationId xmlns:a16="http://schemas.microsoft.com/office/drawing/2014/main" id="{392989F0-F242-D186-43DA-EE6F3EC84AB1}"/>
                </a:ext>
              </a:extLst>
            </p:cNvPr>
            <p:cNvSpPr/>
            <p:nvPr/>
          </p:nvSpPr>
          <p:spPr>
            <a:xfrm>
              <a:off x="4529278" y="4402542"/>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3" name="Rectangle 32">
              <a:extLst>
                <a:ext uri="{FF2B5EF4-FFF2-40B4-BE49-F238E27FC236}">
                  <a16:creationId xmlns:a16="http://schemas.microsoft.com/office/drawing/2014/main" id="{7AF7F74F-4BA8-62F2-C8A3-8DEF2923E2B1}"/>
                </a:ext>
              </a:extLst>
            </p:cNvPr>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34" name="Isosceles Triangle 38">
              <a:extLst>
                <a:ext uri="{FF2B5EF4-FFF2-40B4-BE49-F238E27FC236}">
                  <a16:creationId xmlns:a16="http://schemas.microsoft.com/office/drawing/2014/main" id="{F5A905EB-DE8A-4E2B-3955-34D142F024DE}"/>
                </a:ext>
              </a:extLst>
            </p:cNvPr>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7" name="Text Placeholder 16">
            <a:extLst>
              <a:ext uri="{FF2B5EF4-FFF2-40B4-BE49-F238E27FC236}">
                <a16:creationId xmlns:a16="http://schemas.microsoft.com/office/drawing/2014/main" id="{07820EAB-4D86-5713-347E-BCF4E01DD4D3}"/>
              </a:ext>
            </a:extLst>
          </p:cNvPr>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Google Shape;229;p68">
            <a:extLst>
              <a:ext uri="{FF2B5EF4-FFF2-40B4-BE49-F238E27FC236}">
                <a16:creationId xmlns:a16="http://schemas.microsoft.com/office/drawing/2014/main" id="{33A4254F-0135-9C21-127D-FB5266E3597F}"/>
              </a:ext>
            </a:extLst>
          </p:cNvPr>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9" name="Google Shape;229;p68">
            <a:extLst>
              <a:ext uri="{FF2B5EF4-FFF2-40B4-BE49-F238E27FC236}">
                <a16:creationId xmlns:a16="http://schemas.microsoft.com/office/drawing/2014/main" id="{C98711E8-DAD9-3C10-C4DE-393E705DE7A3}"/>
              </a:ext>
            </a:extLst>
          </p:cNvPr>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0" name="Google Shape;229;p68">
            <a:extLst>
              <a:ext uri="{FF2B5EF4-FFF2-40B4-BE49-F238E27FC236}">
                <a16:creationId xmlns:a16="http://schemas.microsoft.com/office/drawing/2014/main" id="{DC84AA33-B009-F00D-D9D9-F6F6643A4314}"/>
              </a:ext>
            </a:extLst>
          </p:cNvPr>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1" name="Google Shape;229;p68">
            <a:extLst>
              <a:ext uri="{FF2B5EF4-FFF2-40B4-BE49-F238E27FC236}">
                <a16:creationId xmlns:a16="http://schemas.microsoft.com/office/drawing/2014/main" id="{18D15040-FD19-A102-A500-5B1394D21706}"/>
              </a:ext>
            </a:extLst>
          </p:cNvPr>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2" name="Google Shape;229;p68">
            <a:extLst>
              <a:ext uri="{FF2B5EF4-FFF2-40B4-BE49-F238E27FC236}">
                <a16:creationId xmlns:a16="http://schemas.microsoft.com/office/drawing/2014/main" id="{E99E6E49-5BC8-BFA5-AD5E-AC748CC272ED}"/>
              </a:ext>
            </a:extLst>
          </p:cNvPr>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3" name="Google Shape;229;p68">
            <a:extLst>
              <a:ext uri="{FF2B5EF4-FFF2-40B4-BE49-F238E27FC236}">
                <a16:creationId xmlns:a16="http://schemas.microsoft.com/office/drawing/2014/main" id="{B4BC8C34-2D48-BFD0-CB6C-6C3F0DE7172D}"/>
              </a:ext>
            </a:extLst>
          </p:cNvPr>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4" name="Google Shape;229;p68">
            <a:extLst>
              <a:ext uri="{FF2B5EF4-FFF2-40B4-BE49-F238E27FC236}">
                <a16:creationId xmlns:a16="http://schemas.microsoft.com/office/drawing/2014/main" id="{10CC7EF9-0B02-618E-CE05-F2BECDBB6633}"/>
              </a:ext>
            </a:extLst>
          </p:cNvPr>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92202180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69" name="Google Shape;38;p34">
            <a:extLst>
              <a:ext uri="{FF2B5EF4-FFF2-40B4-BE49-F238E27FC236}">
                <a16:creationId xmlns:a16="http://schemas.microsoft.com/office/drawing/2014/main" id="{E5A25F55-5671-2FE6-0D5C-B6FF09A52340}"/>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2490685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69" name="Google Shape;38;p34">
            <a:extLst>
              <a:ext uri="{FF2B5EF4-FFF2-40B4-BE49-F238E27FC236}">
                <a16:creationId xmlns:a16="http://schemas.microsoft.com/office/drawing/2014/main" id="{E5A25F55-5671-2FE6-0D5C-B6FF09A52340}"/>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3664870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4" name="Google Shape;38;p34">
            <a:extLst>
              <a:ext uri="{FF2B5EF4-FFF2-40B4-BE49-F238E27FC236}">
                <a16:creationId xmlns:a16="http://schemas.microsoft.com/office/drawing/2014/main" id="{6279B32D-AD0E-B335-A167-E452D2DE5C16}"/>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76997622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3392350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94742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072815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D62BCAA7-745F-32C4-398F-D44D6F16FD9E}"/>
              </a:ext>
            </a:extLst>
          </p:cNvPr>
          <p:cNvGrpSpPr/>
          <p:nvPr userDrawn="1"/>
        </p:nvGrpSpPr>
        <p:grpSpPr>
          <a:xfrm>
            <a:off x="2441263" y="1060409"/>
            <a:ext cx="4259386" cy="3399177"/>
            <a:chOff x="2441263" y="1068029"/>
            <a:chExt cx="4259386" cy="3399177"/>
          </a:xfrm>
        </p:grpSpPr>
        <p:pic>
          <p:nvPicPr>
            <p:cNvPr id="5" name="Picture 4" descr="Icon&#10;&#10;Description automatically generated">
              <a:extLst>
                <a:ext uri="{FF2B5EF4-FFF2-40B4-BE49-F238E27FC236}">
                  <a16:creationId xmlns:a16="http://schemas.microsoft.com/office/drawing/2014/main" id="{50DC364C-D7E1-3E15-DB4F-07B3FF5EB93E}"/>
                </a:ext>
              </a:extLst>
            </p:cNvPr>
            <p:cNvPicPr>
              <a:picLocks noChangeAspect="1"/>
            </p:cNvPicPr>
            <p:nvPr/>
          </p:nvPicPr>
          <p:blipFill>
            <a:blip r:embed="rId3"/>
            <a:stretch>
              <a:fillRect/>
            </a:stretch>
          </p:blipFill>
          <p:spPr>
            <a:xfrm>
              <a:off x="2625376" y="1068029"/>
              <a:ext cx="3885072" cy="3371043"/>
            </a:xfrm>
            <a:prstGeom prst="rect">
              <a:avLst/>
            </a:prstGeom>
          </p:spPr>
        </p:pic>
        <p:grpSp>
          <p:nvGrpSpPr>
            <p:cNvPr id="6" name="Group 5">
              <a:extLst>
                <a:ext uri="{FF2B5EF4-FFF2-40B4-BE49-F238E27FC236}">
                  <a16:creationId xmlns:a16="http://schemas.microsoft.com/office/drawing/2014/main" id="{252ACC60-17F0-85C7-6953-D84AD08E488D}"/>
                </a:ext>
              </a:extLst>
            </p:cNvPr>
            <p:cNvGrpSpPr/>
            <p:nvPr/>
          </p:nvGrpSpPr>
          <p:grpSpPr>
            <a:xfrm>
              <a:off x="2441263" y="1089939"/>
              <a:ext cx="4259386" cy="3377267"/>
              <a:chOff x="2441263" y="1089939"/>
              <a:chExt cx="4259386" cy="3377267"/>
            </a:xfrm>
          </p:grpSpPr>
          <p:sp>
            <p:nvSpPr>
              <p:cNvPr id="34" name="Oval 33">
                <a:extLst>
                  <a:ext uri="{FF2B5EF4-FFF2-40B4-BE49-F238E27FC236}">
                    <a16:creationId xmlns:a16="http://schemas.microsoft.com/office/drawing/2014/main" id="{2881CCF0-9DD8-46E0-C6C0-E1EEB50E3266}"/>
                  </a:ext>
                </a:extLst>
              </p:cNvPr>
              <p:cNvSpPr/>
              <p:nvPr/>
            </p:nvSpPr>
            <p:spPr>
              <a:xfrm>
                <a:off x="6618723" y="2315344"/>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Oval 31">
                <a:extLst>
                  <a:ext uri="{FF2B5EF4-FFF2-40B4-BE49-F238E27FC236}">
                    <a16:creationId xmlns:a16="http://schemas.microsoft.com/office/drawing/2014/main" id="{58D84245-762C-2E70-FB39-8114B69CA6F1}"/>
                  </a:ext>
                </a:extLst>
              </p:cNvPr>
              <p:cNvSpPr/>
              <p:nvPr/>
            </p:nvSpPr>
            <p:spPr>
              <a:xfrm>
                <a:off x="6426200" y="356753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0" name="Oval 29">
                <a:extLst>
                  <a:ext uri="{FF2B5EF4-FFF2-40B4-BE49-F238E27FC236}">
                    <a16:creationId xmlns:a16="http://schemas.microsoft.com/office/drawing/2014/main" id="{8D6D02DD-5EE2-59CA-E234-463F11B6234B}"/>
                  </a:ext>
                </a:extLst>
              </p:cNvPr>
              <p:cNvSpPr/>
              <p:nvPr/>
            </p:nvSpPr>
            <p:spPr>
              <a:xfrm>
                <a:off x="5448688" y="4385279"/>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8" name="Oval 27">
                <a:extLst>
                  <a:ext uri="{FF2B5EF4-FFF2-40B4-BE49-F238E27FC236}">
                    <a16:creationId xmlns:a16="http://schemas.microsoft.com/office/drawing/2014/main" id="{59207A53-AB77-D4C4-41FD-504C619A2840}"/>
                  </a:ext>
                </a:extLst>
              </p:cNvPr>
              <p:cNvSpPr/>
              <p:nvPr/>
            </p:nvSpPr>
            <p:spPr>
              <a:xfrm>
                <a:off x="6444214" y="1089939"/>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Oval 25">
                <a:extLst>
                  <a:ext uri="{FF2B5EF4-FFF2-40B4-BE49-F238E27FC236}">
                    <a16:creationId xmlns:a16="http://schemas.microsoft.com/office/drawing/2014/main" id="{580DE2B0-3CF4-260B-DC72-D79229224B79}"/>
                  </a:ext>
                </a:extLst>
              </p:cNvPr>
              <p:cNvSpPr/>
              <p:nvPr/>
            </p:nvSpPr>
            <p:spPr>
              <a:xfrm>
                <a:off x="2441263" y="2315345"/>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Oval 23">
                <a:extLst>
                  <a:ext uri="{FF2B5EF4-FFF2-40B4-BE49-F238E27FC236}">
                    <a16:creationId xmlns:a16="http://schemas.microsoft.com/office/drawing/2014/main" id="{8B8BFDB0-75A1-79DB-E8A3-60CD03A08B61}"/>
                  </a:ext>
                </a:extLst>
              </p:cNvPr>
              <p:cNvSpPr/>
              <p:nvPr/>
            </p:nvSpPr>
            <p:spPr>
              <a:xfrm>
                <a:off x="2619761" y="3574306"/>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2" name="Oval 21">
                <a:extLst>
                  <a:ext uri="{FF2B5EF4-FFF2-40B4-BE49-F238E27FC236}">
                    <a16:creationId xmlns:a16="http://schemas.microsoft.com/office/drawing/2014/main" id="{D19C0ED0-6D5B-4AF7-9E06-B8FECD8EBA51}"/>
                  </a:ext>
                </a:extLst>
              </p:cNvPr>
              <p:cNvSpPr/>
              <p:nvPr/>
            </p:nvSpPr>
            <p:spPr>
              <a:xfrm>
                <a:off x="3592732" y="4385280"/>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Oval 19">
                <a:extLst>
                  <a:ext uri="{FF2B5EF4-FFF2-40B4-BE49-F238E27FC236}">
                    <a16:creationId xmlns:a16="http://schemas.microsoft.com/office/drawing/2014/main" id="{94C7DB98-92F1-2351-6D17-9BCABB3CEC0A}"/>
                  </a:ext>
                </a:extLst>
              </p:cNvPr>
              <p:cNvSpPr/>
              <p:nvPr/>
            </p:nvSpPr>
            <p:spPr>
              <a:xfrm>
                <a:off x="2619761" y="109671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6286F08-D9A5-01AA-4E57-DD2F45EE4E3E}"/>
                </a:ext>
              </a:extLst>
            </p:cNvPr>
            <p:cNvGrpSpPr/>
            <p:nvPr/>
          </p:nvGrpSpPr>
          <p:grpSpPr>
            <a:xfrm>
              <a:off x="3551613" y="1402488"/>
              <a:ext cx="2053983" cy="2053983"/>
              <a:chOff x="3766548" y="1602249"/>
              <a:chExt cx="2053983" cy="2053983"/>
            </a:xfrm>
          </p:grpSpPr>
          <p:sp>
            <p:nvSpPr>
              <p:cNvPr id="9" name="Oval 8">
                <a:extLst>
                  <a:ext uri="{FF2B5EF4-FFF2-40B4-BE49-F238E27FC236}">
                    <a16:creationId xmlns:a16="http://schemas.microsoft.com/office/drawing/2014/main" id="{D75FD738-CF08-EBDD-770C-F4F282B9BEA2}"/>
                  </a:ext>
                </a:extLst>
              </p:cNvPr>
              <p:cNvSpPr/>
              <p:nvPr/>
            </p:nvSpPr>
            <p:spPr>
              <a:xfrm>
                <a:off x="3766548" y="1602249"/>
                <a:ext cx="2053983" cy="2053983"/>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Oval 9">
                <a:extLst>
                  <a:ext uri="{FF2B5EF4-FFF2-40B4-BE49-F238E27FC236}">
                    <a16:creationId xmlns:a16="http://schemas.microsoft.com/office/drawing/2014/main" id="{B9A0DCE7-973C-D0E7-61B5-2ECA88C6C070}"/>
                  </a:ext>
                </a:extLst>
              </p:cNvPr>
              <p:cNvSpPr/>
              <p:nvPr/>
            </p:nvSpPr>
            <p:spPr>
              <a:xfrm>
                <a:off x="3820905" y="1656606"/>
                <a:ext cx="1945269" cy="19452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712D55F-BCC0-6490-29BC-EB09726EFBF6}"/>
              </a:ext>
            </a:extLst>
          </p:cNvPr>
          <p:cNvSpPr>
            <a:spLocks noGrp="1"/>
          </p:cNvSpPr>
          <p:nvPr>
            <p:ph type="body" sz="quarter" idx="14"/>
          </p:nvPr>
        </p:nvSpPr>
        <p:spPr>
          <a:xfrm>
            <a:off x="3719246" y="2264415"/>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03D328EE-AE67-17FF-4EDE-23EB64FE93BC}"/>
              </a:ext>
            </a:extLst>
          </p:cNvPr>
          <p:cNvSpPr>
            <a:spLocks noGrp="1"/>
          </p:cNvSpPr>
          <p:nvPr>
            <p:ph type="body" sz="quarter" idx="15"/>
          </p:nvPr>
        </p:nvSpPr>
        <p:spPr>
          <a:xfrm>
            <a:off x="817135" y="961109"/>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614E1367-48EC-4F82-751A-F5F379F0BD67}"/>
              </a:ext>
            </a:extLst>
          </p:cNvPr>
          <p:cNvSpPr>
            <a:spLocks noGrp="1"/>
          </p:cNvSpPr>
          <p:nvPr>
            <p:ph type="body" sz="quarter" idx="16"/>
          </p:nvPr>
        </p:nvSpPr>
        <p:spPr>
          <a:xfrm>
            <a:off x="633920" y="218861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E1DDA27E-0BF5-DF4E-DF6C-A1AFBA5DC076}"/>
              </a:ext>
            </a:extLst>
          </p:cNvPr>
          <p:cNvSpPr>
            <a:spLocks noGrp="1"/>
          </p:cNvSpPr>
          <p:nvPr>
            <p:ph type="body" sz="quarter" idx="17"/>
          </p:nvPr>
        </p:nvSpPr>
        <p:spPr>
          <a:xfrm>
            <a:off x="803908" y="34488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9" name="Text Placeholder 16">
            <a:extLst>
              <a:ext uri="{FF2B5EF4-FFF2-40B4-BE49-F238E27FC236}">
                <a16:creationId xmlns:a16="http://schemas.microsoft.com/office/drawing/2014/main" id="{7ADC8FE3-67BE-FAB3-B935-CB47A824FC59}"/>
              </a:ext>
            </a:extLst>
          </p:cNvPr>
          <p:cNvSpPr>
            <a:spLocks noGrp="1"/>
          </p:cNvSpPr>
          <p:nvPr>
            <p:ph type="body" sz="quarter" idx="18"/>
          </p:nvPr>
        </p:nvSpPr>
        <p:spPr>
          <a:xfrm>
            <a:off x="1798245" y="42585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0" name="Text Placeholder 16">
            <a:extLst>
              <a:ext uri="{FF2B5EF4-FFF2-40B4-BE49-F238E27FC236}">
                <a16:creationId xmlns:a16="http://schemas.microsoft.com/office/drawing/2014/main" id="{E0254CFC-CDAA-490B-6084-6AF27A947FDD}"/>
              </a:ext>
            </a:extLst>
          </p:cNvPr>
          <p:cNvSpPr>
            <a:spLocks noGrp="1"/>
          </p:cNvSpPr>
          <p:nvPr>
            <p:ph type="body" sz="quarter" idx="19"/>
          </p:nvPr>
        </p:nvSpPr>
        <p:spPr>
          <a:xfrm>
            <a:off x="6615516" y="961109"/>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1" name="Text Placeholder 16">
            <a:extLst>
              <a:ext uri="{FF2B5EF4-FFF2-40B4-BE49-F238E27FC236}">
                <a16:creationId xmlns:a16="http://schemas.microsoft.com/office/drawing/2014/main" id="{83C9F724-0223-39AB-E8B5-DA8898B8B430}"/>
              </a:ext>
            </a:extLst>
          </p:cNvPr>
          <p:cNvSpPr>
            <a:spLocks noGrp="1"/>
          </p:cNvSpPr>
          <p:nvPr>
            <p:ph type="body" sz="quarter" idx="20"/>
          </p:nvPr>
        </p:nvSpPr>
        <p:spPr>
          <a:xfrm>
            <a:off x="6787154" y="218861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2" name="Text Placeholder 16">
            <a:extLst>
              <a:ext uri="{FF2B5EF4-FFF2-40B4-BE49-F238E27FC236}">
                <a16:creationId xmlns:a16="http://schemas.microsoft.com/office/drawing/2014/main" id="{F440CE67-3369-39DC-ACB4-66D1A3ACE179}"/>
              </a:ext>
            </a:extLst>
          </p:cNvPr>
          <p:cNvSpPr>
            <a:spLocks noGrp="1"/>
          </p:cNvSpPr>
          <p:nvPr>
            <p:ph type="body" sz="quarter" idx="21"/>
          </p:nvPr>
        </p:nvSpPr>
        <p:spPr>
          <a:xfrm>
            <a:off x="6602289" y="34488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3" name="Text Placeholder 16">
            <a:extLst>
              <a:ext uri="{FF2B5EF4-FFF2-40B4-BE49-F238E27FC236}">
                <a16:creationId xmlns:a16="http://schemas.microsoft.com/office/drawing/2014/main" id="{1140150F-CC6C-2EC3-E46E-26E31EFCB1F2}"/>
              </a:ext>
            </a:extLst>
          </p:cNvPr>
          <p:cNvSpPr>
            <a:spLocks noGrp="1"/>
          </p:cNvSpPr>
          <p:nvPr>
            <p:ph type="body" sz="quarter" idx="22"/>
          </p:nvPr>
        </p:nvSpPr>
        <p:spPr>
          <a:xfrm>
            <a:off x="5584940" y="42585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211500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EEC7F444-245B-E953-98E6-D51A0FA7ADF3}"/>
              </a:ext>
            </a:extLst>
          </p:cNvPr>
          <p:cNvGrpSpPr/>
          <p:nvPr userDrawn="1"/>
        </p:nvGrpSpPr>
        <p:grpSpPr>
          <a:xfrm>
            <a:off x="1941529" y="1105301"/>
            <a:ext cx="5260942" cy="3388546"/>
            <a:chOff x="1941529" y="1120931"/>
            <a:chExt cx="5260942" cy="3388546"/>
          </a:xfrm>
        </p:grpSpPr>
        <p:pic>
          <p:nvPicPr>
            <p:cNvPr id="5" name="Picture 4" descr="A picture containing icon&#10;&#10;Description automatically generated">
              <a:extLst>
                <a:ext uri="{FF2B5EF4-FFF2-40B4-BE49-F238E27FC236}">
                  <a16:creationId xmlns:a16="http://schemas.microsoft.com/office/drawing/2014/main" id="{845EC54E-4C42-564A-1318-267D495ECB3B}"/>
                </a:ext>
              </a:extLst>
            </p:cNvPr>
            <p:cNvPicPr>
              <a:picLocks noChangeAspect="1"/>
            </p:cNvPicPr>
            <p:nvPr/>
          </p:nvPicPr>
          <p:blipFill>
            <a:blip r:embed="rId3"/>
            <a:stretch>
              <a:fillRect/>
            </a:stretch>
          </p:blipFill>
          <p:spPr>
            <a:xfrm>
              <a:off x="1941529" y="1120931"/>
              <a:ext cx="5260942" cy="3388546"/>
            </a:xfrm>
            <a:prstGeom prst="rect">
              <a:avLst/>
            </a:prstGeom>
            <a:effectLst>
              <a:outerShdw blurRad="50800" dist="38100" dir="2700000" algn="tl" rotWithShape="0">
                <a:prstClr val="black">
                  <a:alpha val="40000"/>
                </a:prstClr>
              </a:outerShdw>
            </a:effectLst>
          </p:spPr>
        </p:pic>
        <p:sp>
          <p:nvSpPr>
            <p:cNvPr id="15" name="TextBox 14">
              <a:extLst>
                <a:ext uri="{FF2B5EF4-FFF2-40B4-BE49-F238E27FC236}">
                  <a16:creationId xmlns:a16="http://schemas.microsoft.com/office/drawing/2014/main" id="{DDC79797-2792-BF3B-DF0F-8A55DEE0C407}"/>
                </a:ext>
              </a:extLst>
            </p:cNvPr>
            <p:cNvSpPr txBox="1"/>
            <p:nvPr/>
          </p:nvSpPr>
          <p:spPr>
            <a:xfrm>
              <a:off x="2881078" y="1323880"/>
              <a:ext cx="358033" cy="307777"/>
            </a:xfrm>
            <a:prstGeom prst="rect">
              <a:avLst/>
            </a:prstGeom>
            <a:noFill/>
          </p:spPr>
          <p:txBody>
            <a:bodyPr wrap="square">
              <a:spAutoFit/>
            </a:bodyPr>
            <a:lstStyle/>
            <a:p>
              <a:pPr algn="ctr"/>
              <a:r>
                <a:rPr lang="en-IN" b="1" i="1" dirty="0">
                  <a:latin typeface="Public Sans" pitchFamily="2" charset="0"/>
                </a:rPr>
                <a:t>1</a:t>
              </a:r>
            </a:p>
          </p:txBody>
        </p:sp>
        <p:sp>
          <p:nvSpPr>
            <p:cNvPr id="16" name="TextBox 15">
              <a:extLst>
                <a:ext uri="{FF2B5EF4-FFF2-40B4-BE49-F238E27FC236}">
                  <a16:creationId xmlns:a16="http://schemas.microsoft.com/office/drawing/2014/main" id="{2055EE48-FAF1-4FD0-4F5A-528B186B287B}"/>
                </a:ext>
              </a:extLst>
            </p:cNvPr>
            <p:cNvSpPr txBox="1"/>
            <p:nvPr/>
          </p:nvSpPr>
          <p:spPr>
            <a:xfrm>
              <a:off x="2121488" y="2164151"/>
              <a:ext cx="358033" cy="307777"/>
            </a:xfrm>
            <a:prstGeom prst="rect">
              <a:avLst/>
            </a:prstGeom>
            <a:noFill/>
          </p:spPr>
          <p:txBody>
            <a:bodyPr wrap="square">
              <a:spAutoFit/>
            </a:bodyPr>
            <a:lstStyle/>
            <a:p>
              <a:pPr algn="ctr"/>
              <a:r>
                <a:rPr lang="en-IN" b="1" i="1" dirty="0">
                  <a:latin typeface="Public Sans" pitchFamily="2" charset="0"/>
                </a:rPr>
                <a:t>3</a:t>
              </a:r>
            </a:p>
          </p:txBody>
        </p:sp>
        <p:sp>
          <p:nvSpPr>
            <p:cNvPr id="17" name="TextBox 16">
              <a:extLst>
                <a:ext uri="{FF2B5EF4-FFF2-40B4-BE49-F238E27FC236}">
                  <a16:creationId xmlns:a16="http://schemas.microsoft.com/office/drawing/2014/main" id="{3D4DE856-41AA-50AD-FB08-2E8A10ED4BA0}"/>
                </a:ext>
              </a:extLst>
            </p:cNvPr>
            <p:cNvSpPr txBox="1"/>
            <p:nvPr/>
          </p:nvSpPr>
          <p:spPr>
            <a:xfrm>
              <a:off x="2121487" y="3109811"/>
              <a:ext cx="358033" cy="307777"/>
            </a:xfrm>
            <a:prstGeom prst="rect">
              <a:avLst/>
            </a:prstGeom>
            <a:noFill/>
          </p:spPr>
          <p:txBody>
            <a:bodyPr wrap="square">
              <a:spAutoFit/>
            </a:bodyPr>
            <a:lstStyle/>
            <a:p>
              <a:pPr algn="ctr"/>
              <a:r>
                <a:rPr lang="en-IN" b="1" i="1" dirty="0">
                  <a:latin typeface="Public Sans" pitchFamily="2" charset="0"/>
                </a:rPr>
                <a:t>5</a:t>
              </a:r>
            </a:p>
          </p:txBody>
        </p:sp>
        <p:sp>
          <p:nvSpPr>
            <p:cNvPr id="18" name="TextBox 17">
              <a:extLst>
                <a:ext uri="{FF2B5EF4-FFF2-40B4-BE49-F238E27FC236}">
                  <a16:creationId xmlns:a16="http://schemas.microsoft.com/office/drawing/2014/main" id="{1181243D-547E-822C-AF58-AFBB1C46C3DA}"/>
                </a:ext>
              </a:extLst>
            </p:cNvPr>
            <p:cNvSpPr txBox="1"/>
            <p:nvPr/>
          </p:nvSpPr>
          <p:spPr>
            <a:xfrm>
              <a:off x="2881078" y="3988723"/>
              <a:ext cx="358033" cy="307777"/>
            </a:xfrm>
            <a:prstGeom prst="rect">
              <a:avLst/>
            </a:prstGeom>
            <a:noFill/>
          </p:spPr>
          <p:txBody>
            <a:bodyPr wrap="square">
              <a:spAutoFit/>
            </a:bodyPr>
            <a:lstStyle/>
            <a:p>
              <a:pPr algn="ctr"/>
              <a:r>
                <a:rPr lang="en-IN" b="1" i="1" dirty="0">
                  <a:latin typeface="Public Sans" pitchFamily="2" charset="0"/>
                </a:rPr>
                <a:t>7</a:t>
              </a:r>
            </a:p>
          </p:txBody>
        </p:sp>
        <p:sp>
          <p:nvSpPr>
            <p:cNvPr id="19" name="TextBox 18">
              <a:extLst>
                <a:ext uri="{FF2B5EF4-FFF2-40B4-BE49-F238E27FC236}">
                  <a16:creationId xmlns:a16="http://schemas.microsoft.com/office/drawing/2014/main" id="{138ECD7F-F38A-7104-5225-232F246278C2}"/>
                </a:ext>
              </a:extLst>
            </p:cNvPr>
            <p:cNvSpPr txBox="1"/>
            <p:nvPr/>
          </p:nvSpPr>
          <p:spPr>
            <a:xfrm>
              <a:off x="5885786" y="3988723"/>
              <a:ext cx="358033" cy="307777"/>
            </a:xfrm>
            <a:prstGeom prst="rect">
              <a:avLst/>
            </a:prstGeom>
            <a:noFill/>
          </p:spPr>
          <p:txBody>
            <a:bodyPr wrap="square">
              <a:spAutoFit/>
            </a:bodyPr>
            <a:lstStyle/>
            <a:p>
              <a:pPr algn="ctr"/>
              <a:r>
                <a:rPr lang="en-IN" b="1" i="1" dirty="0">
                  <a:latin typeface="Public Sans" pitchFamily="2" charset="0"/>
                </a:rPr>
                <a:t>8</a:t>
              </a:r>
            </a:p>
          </p:txBody>
        </p:sp>
        <p:sp>
          <p:nvSpPr>
            <p:cNvPr id="20" name="TextBox 19">
              <a:extLst>
                <a:ext uri="{FF2B5EF4-FFF2-40B4-BE49-F238E27FC236}">
                  <a16:creationId xmlns:a16="http://schemas.microsoft.com/office/drawing/2014/main" id="{D043CA45-225A-81CB-A62B-451DEE8D3B70}"/>
                </a:ext>
              </a:extLst>
            </p:cNvPr>
            <p:cNvSpPr txBox="1"/>
            <p:nvPr/>
          </p:nvSpPr>
          <p:spPr>
            <a:xfrm>
              <a:off x="6646571" y="3116990"/>
              <a:ext cx="358033" cy="307777"/>
            </a:xfrm>
            <a:prstGeom prst="rect">
              <a:avLst/>
            </a:prstGeom>
            <a:noFill/>
          </p:spPr>
          <p:txBody>
            <a:bodyPr wrap="square">
              <a:spAutoFit/>
            </a:bodyPr>
            <a:lstStyle/>
            <a:p>
              <a:pPr algn="ctr"/>
              <a:r>
                <a:rPr lang="en-IN" b="1" i="1" dirty="0">
                  <a:latin typeface="Public Sans" pitchFamily="2" charset="0"/>
                </a:rPr>
                <a:t>6</a:t>
              </a:r>
            </a:p>
          </p:txBody>
        </p:sp>
        <p:sp>
          <p:nvSpPr>
            <p:cNvPr id="21" name="TextBox 20">
              <a:extLst>
                <a:ext uri="{FF2B5EF4-FFF2-40B4-BE49-F238E27FC236}">
                  <a16:creationId xmlns:a16="http://schemas.microsoft.com/office/drawing/2014/main" id="{72CDC53D-6341-CF88-ADF8-0705C2571D89}"/>
                </a:ext>
              </a:extLst>
            </p:cNvPr>
            <p:cNvSpPr txBox="1"/>
            <p:nvPr/>
          </p:nvSpPr>
          <p:spPr>
            <a:xfrm>
              <a:off x="6649241" y="2139182"/>
              <a:ext cx="358033" cy="307777"/>
            </a:xfrm>
            <a:prstGeom prst="rect">
              <a:avLst/>
            </a:prstGeom>
            <a:noFill/>
          </p:spPr>
          <p:txBody>
            <a:bodyPr wrap="square">
              <a:spAutoFit/>
            </a:bodyPr>
            <a:lstStyle/>
            <a:p>
              <a:pPr algn="ctr"/>
              <a:r>
                <a:rPr lang="en-IN" b="1" i="1" dirty="0">
                  <a:latin typeface="Public Sans" pitchFamily="2" charset="0"/>
                </a:rPr>
                <a:t>4</a:t>
              </a:r>
            </a:p>
          </p:txBody>
        </p:sp>
        <p:sp>
          <p:nvSpPr>
            <p:cNvPr id="22" name="TextBox 21">
              <a:extLst>
                <a:ext uri="{FF2B5EF4-FFF2-40B4-BE49-F238E27FC236}">
                  <a16:creationId xmlns:a16="http://schemas.microsoft.com/office/drawing/2014/main" id="{59D74694-3803-272C-5AD4-0F47D534BA3B}"/>
                </a:ext>
              </a:extLst>
            </p:cNvPr>
            <p:cNvSpPr txBox="1"/>
            <p:nvPr/>
          </p:nvSpPr>
          <p:spPr>
            <a:xfrm>
              <a:off x="5885785" y="1321265"/>
              <a:ext cx="358033" cy="307777"/>
            </a:xfrm>
            <a:prstGeom prst="rect">
              <a:avLst/>
            </a:prstGeom>
            <a:noFill/>
          </p:spPr>
          <p:txBody>
            <a:bodyPr wrap="square">
              <a:spAutoFit/>
            </a:bodyPr>
            <a:lstStyle/>
            <a:p>
              <a:pPr algn="ctr"/>
              <a:r>
                <a:rPr lang="en-IN" b="1" i="1" dirty="0">
                  <a:latin typeface="Public Sans" pitchFamily="2" charset="0"/>
                </a:rPr>
                <a:t>2</a:t>
              </a:r>
            </a:p>
          </p:txBody>
        </p:sp>
      </p:grpSp>
      <p:sp>
        <p:nvSpPr>
          <p:cNvPr id="23" name="Text Placeholder 16">
            <a:extLst>
              <a:ext uri="{FF2B5EF4-FFF2-40B4-BE49-F238E27FC236}">
                <a16:creationId xmlns:a16="http://schemas.microsoft.com/office/drawing/2014/main" id="{61B44430-40E6-3C87-A072-D8E006B9DF72}"/>
              </a:ext>
            </a:extLst>
          </p:cNvPr>
          <p:cNvSpPr>
            <a:spLocks noGrp="1"/>
          </p:cNvSpPr>
          <p:nvPr>
            <p:ph type="body" sz="quarter" idx="15"/>
          </p:nvPr>
        </p:nvSpPr>
        <p:spPr>
          <a:xfrm>
            <a:off x="895514" y="1264575"/>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C5962EED-D55E-D8B9-58F3-5058E3E046BB}"/>
              </a:ext>
            </a:extLst>
          </p:cNvPr>
          <p:cNvSpPr>
            <a:spLocks noGrp="1"/>
          </p:cNvSpPr>
          <p:nvPr>
            <p:ph type="body" sz="quarter" idx="16"/>
          </p:nvPr>
        </p:nvSpPr>
        <p:spPr>
          <a:xfrm>
            <a:off x="135731" y="2129927"/>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6673473-1016-4ACB-2692-7A6BE04EE815}"/>
              </a:ext>
            </a:extLst>
          </p:cNvPr>
          <p:cNvSpPr>
            <a:spLocks noGrp="1"/>
          </p:cNvSpPr>
          <p:nvPr>
            <p:ph type="body" sz="quarter" idx="17"/>
          </p:nvPr>
        </p:nvSpPr>
        <p:spPr>
          <a:xfrm>
            <a:off x="135731" y="311331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363EC43E-3C72-0B76-473B-4DEF03E0E6B2}"/>
              </a:ext>
            </a:extLst>
          </p:cNvPr>
          <p:cNvSpPr>
            <a:spLocks noGrp="1"/>
          </p:cNvSpPr>
          <p:nvPr>
            <p:ph type="body" sz="quarter" idx="18"/>
          </p:nvPr>
        </p:nvSpPr>
        <p:spPr>
          <a:xfrm>
            <a:off x="895514" y="400008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ADFFBE36-B740-167B-8F51-6F7DA9534315}"/>
              </a:ext>
            </a:extLst>
          </p:cNvPr>
          <p:cNvSpPr>
            <a:spLocks noGrp="1"/>
          </p:cNvSpPr>
          <p:nvPr>
            <p:ph type="body" sz="quarter" idx="19"/>
          </p:nvPr>
        </p:nvSpPr>
        <p:spPr>
          <a:xfrm>
            <a:off x="6525054" y="1264575"/>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67147ADA-FE35-B95C-E5FB-C521C755AA5E}"/>
              </a:ext>
            </a:extLst>
          </p:cNvPr>
          <p:cNvSpPr>
            <a:spLocks noGrp="1"/>
          </p:cNvSpPr>
          <p:nvPr>
            <p:ph type="body" sz="quarter" idx="20"/>
          </p:nvPr>
        </p:nvSpPr>
        <p:spPr>
          <a:xfrm>
            <a:off x="6525054" y="400008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732BE417-0B5F-130C-7939-695CF48D5B83}"/>
              </a:ext>
            </a:extLst>
          </p:cNvPr>
          <p:cNvSpPr>
            <a:spLocks noGrp="1"/>
          </p:cNvSpPr>
          <p:nvPr>
            <p:ph type="body" sz="quarter" idx="21"/>
          </p:nvPr>
        </p:nvSpPr>
        <p:spPr>
          <a:xfrm>
            <a:off x="7294177" y="2129927"/>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01E7AB32-E580-BFD4-9DC8-DEC60F3C9F91}"/>
              </a:ext>
            </a:extLst>
          </p:cNvPr>
          <p:cNvSpPr>
            <a:spLocks noGrp="1"/>
          </p:cNvSpPr>
          <p:nvPr>
            <p:ph type="body" sz="quarter" idx="22"/>
          </p:nvPr>
        </p:nvSpPr>
        <p:spPr>
          <a:xfrm>
            <a:off x="7294177" y="311331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2F1E8CB3-AD9B-A25F-8331-06B3A9D66F3F}"/>
              </a:ext>
            </a:extLst>
          </p:cNvPr>
          <p:cNvSpPr>
            <a:spLocks noGrp="1"/>
          </p:cNvSpPr>
          <p:nvPr>
            <p:ph type="body" sz="quarter" idx="23"/>
          </p:nvPr>
        </p:nvSpPr>
        <p:spPr>
          <a:xfrm>
            <a:off x="3732038" y="2630794"/>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630739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488841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E5C9F4E6-8BAF-4552-A27A-8405920F1D2B}"/>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84272614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7376452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5106281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C44A27DE-546F-BA5D-B743-94F0196F9727}"/>
              </a:ext>
            </a:extLst>
          </p:cNvPr>
          <p:cNvGrpSpPr/>
          <p:nvPr userDrawn="1"/>
        </p:nvGrpSpPr>
        <p:grpSpPr>
          <a:xfrm>
            <a:off x="939787" y="3189298"/>
            <a:ext cx="7245449" cy="588192"/>
            <a:chOff x="939787" y="2277651"/>
            <a:chExt cx="7245449"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2277651"/>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2277651"/>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2277651"/>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2277651"/>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9" name="Group 8">
              <a:extLst>
                <a:ext uri="{FF2B5EF4-FFF2-40B4-BE49-F238E27FC236}">
                  <a16:creationId xmlns:a16="http://schemas.microsoft.com/office/drawing/2014/main" id="{853AFB35-5337-6D33-EE6C-F9F3687047DA}"/>
                </a:ext>
              </a:extLst>
            </p:cNvPr>
            <p:cNvGrpSpPr/>
            <p:nvPr userDrawn="1"/>
          </p:nvGrpSpPr>
          <p:grpSpPr>
            <a:xfrm>
              <a:off x="7903884" y="2277651"/>
              <a:ext cx="281352" cy="588192"/>
              <a:chOff x="1482928" y="1706140"/>
              <a:chExt cx="396240" cy="828375"/>
            </a:xfrm>
          </p:grpSpPr>
          <p:grpSp>
            <p:nvGrpSpPr>
              <p:cNvPr id="10" name="Group 9">
                <a:extLst>
                  <a:ext uri="{FF2B5EF4-FFF2-40B4-BE49-F238E27FC236}">
                    <a16:creationId xmlns:a16="http://schemas.microsoft.com/office/drawing/2014/main" id="{E0682371-0CDB-C5A4-9CA3-CED7DBB4E916}"/>
                  </a:ext>
                </a:extLst>
              </p:cNvPr>
              <p:cNvGrpSpPr/>
              <p:nvPr/>
            </p:nvGrpSpPr>
            <p:grpSpPr>
              <a:xfrm>
                <a:off x="1482928" y="1706140"/>
                <a:ext cx="396240" cy="661021"/>
                <a:chOff x="1424940" y="1729740"/>
                <a:chExt cx="396240" cy="661021"/>
              </a:xfrm>
            </p:grpSpPr>
            <p:sp>
              <p:nvSpPr>
                <p:cNvPr id="13" name="Rectangle 12">
                  <a:extLst>
                    <a:ext uri="{FF2B5EF4-FFF2-40B4-BE49-F238E27FC236}">
                      <a16:creationId xmlns:a16="http://schemas.microsoft.com/office/drawing/2014/main" id="{FDDC9886-59B4-5727-9113-2016B09FF5A7}"/>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4" name="Rectangle 13">
                  <a:extLst>
                    <a:ext uri="{FF2B5EF4-FFF2-40B4-BE49-F238E27FC236}">
                      <a16:creationId xmlns:a16="http://schemas.microsoft.com/office/drawing/2014/main" id="{6398560E-D8FA-1B4A-3FC9-CF32C3DB2B7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1" name="Straight Arrow Connector 10">
                <a:extLst>
                  <a:ext uri="{FF2B5EF4-FFF2-40B4-BE49-F238E27FC236}">
                    <a16:creationId xmlns:a16="http://schemas.microsoft.com/office/drawing/2014/main" id="{841FF67A-58B9-4A96-103F-2568C2C40D7B}"/>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B472573-6ACD-EC4C-EFD5-616EB1614E5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223088"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1964112"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3705136"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5446160"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9" name="Text Placeholder 16">
            <a:extLst>
              <a:ext uri="{FF2B5EF4-FFF2-40B4-BE49-F238E27FC236}">
                <a16:creationId xmlns:a16="http://schemas.microsoft.com/office/drawing/2014/main" id="{FE5689A5-3DB6-7963-5D48-E9226E30C47F}"/>
              </a:ext>
            </a:extLst>
          </p:cNvPr>
          <p:cNvSpPr>
            <a:spLocks noGrp="1"/>
          </p:cNvSpPr>
          <p:nvPr>
            <p:ph type="body" sz="quarter" idx="18"/>
          </p:nvPr>
        </p:nvSpPr>
        <p:spPr>
          <a:xfrm>
            <a:off x="718718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8680221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82" name="Group 81">
            <a:extLst>
              <a:ext uri="{FF2B5EF4-FFF2-40B4-BE49-F238E27FC236}">
                <a16:creationId xmlns:a16="http://schemas.microsoft.com/office/drawing/2014/main" id="{9164E179-2120-7A20-0FF9-678AA713B968}"/>
              </a:ext>
            </a:extLst>
          </p:cNvPr>
          <p:cNvGrpSpPr/>
          <p:nvPr userDrawn="1"/>
        </p:nvGrpSpPr>
        <p:grpSpPr>
          <a:xfrm>
            <a:off x="2805107" y="1224889"/>
            <a:ext cx="3533786" cy="3185052"/>
            <a:chOff x="2801099" y="1114361"/>
            <a:chExt cx="3533786" cy="3185052"/>
          </a:xfrm>
        </p:grpSpPr>
        <p:grpSp>
          <p:nvGrpSpPr>
            <p:cNvPr id="81" name="Group 80">
              <a:extLst>
                <a:ext uri="{FF2B5EF4-FFF2-40B4-BE49-F238E27FC236}">
                  <a16:creationId xmlns:a16="http://schemas.microsoft.com/office/drawing/2014/main" id="{C09AD03D-7BD3-829A-1B35-4F76E07780AC}"/>
                </a:ext>
              </a:extLst>
            </p:cNvPr>
            <p:cNvGrpSpPr/>
            <p:nvPr userDrawn="1"/>
          </p:nvGrpSpPr>
          <p:grpSpPr>
            <a:xfrm>
              <a:off x="2801099" y="1228944"/>
              <a:ext cx="3533786" cy="2955886"/>
              <a:chOff x="2801099" y="1066147"/>
              <a:chExt cx="3533786" cy="2955886"/>
            </a:xfrm>
          </p:grpSpPr>
          <p:grpSp>
            <p:nvGrpSpPr>
              <p:cNvPr id="79" name="Group 78">
                <a:extLst>
                  <a:ext uri="{FF2B5EF4-FFF2-40B4-BE49-F238E27FC236}">
                    <a16:creationId xmlns:a16="http://schemas.microsoft.com/office/drawing/2014/main" id="{D7D658F7-79CC-4C73-DF50-57467A7B5E52}"/>
                  </a:ext>
                </a:extLst>
              </p:cNvPr>
              <p:cNvGrpSpPr/>
              <p:nvPr userDrawn="1"/>
            </p:nvGrpSpPr>
            <p:grpSpPr>
              <a:xfrm>
                <a:off x="6252959" y="1066147"/>
                <a:ext cx="81926" cy="2955886"/>
                <a:chOff x="6252959" y="1066147"/>
                <a:chExt cx="81926" cy="2955886"/>
              </a:xfrm>
            </p:grpSpPr>
            <p:sp>
              <p:nvSpPr>
                <p:cNvPr id="62" name="Oval 61">
                  <a:extLst>
                    <a:ext uri="{FF2B5EF4-FFF2-40B4-BE49-F238E27FC236}">
                      <a16:creationId xmlns:a16="http://schemas.microsoft.com/office/drawing/2014/main" id="{737F40E6-44AF-447D-798D-B258A8461575}"/>
                    </a:ext>
                  </a:extLst>
                </p:cNvPr>
                <p:cNvSpPr/>
                <p:nvPr/>
              </p:nvSpPr>
              <p:spPr>
                <a:xfrm>
                  <a:off x="6252959" y="178463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4" name="Oval 63">
                  <a:extLst>
                    <a:ext uri="{FF2B5EF4-FFF2-40B4-BE49-F238E27FC236}">
                      <a16:creationId xmlns:a16="http://schemas.microsoft.com/office/drawing/2014/main" id="{45043469-3F47-1585-9DD5-21EF7EFC0995}"/>
                    </a:ext>
                  </a:extLst>
                </p:cNvPr>
                <p:cNvSpPr/>
                <p:nvPr/>
              </p:nvSpPr>
              <p:spPr>
                <a:xfrm>
                  <a:off x="625295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Oval 65">
                  <a:extLst>
                    <a:ext uri="{FF2B5EF4-FFF2-40B4-BE49-F238E27FC236}">
                      <a16:creationId xmlns:a16="http://schemas.microsoft.com/office/drawing/2014/main" id="{7D8CA52C-AA81-9496-6924-4D75DE0B88B1}"/>
                    </a:ext>
                  </a:extLst>
                </p:cNvPr>
                <p:cNvSpPr/>
                <p:nvPr/>
              </p:nvSpPr>
              <p:spPr>
                <a:xfrm>
                  <a:off x="6252959" y="322161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8" name="Oval 67">
                  <a:extLst>
                    <a:ext uri="{FF2B5EF4-FFF2-40B4-BE49-F238E27FC236}">
                      <a16:creationId xmlns:a16="http://schemas.microsoft.com/office/drawing/2014/main" id="{AE3D48B7-ABDE-907E-00EF-066A6F364E6D}"/>
                    </a:ext>
                  </a:extLst>
                </p:cNvPr>
                <p:cNvSpPr/>
                <p:nvPr/>
              </p:nvSpPr>
              <p:spPr>
                <a:xfrm>
                  <a:off x="6252959" y="394010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0" name="Oval 69">
                  <a:extLst>
                    <a:ext uri="{FF2B5EF4-FFF2-40B4-BE49-F238E27FC236}">
                      <a16:creationId xmlns:a16="http://schemas.microsoft.com/office/drawing/2014/main" id="{D6A8F48E-F757-06DC-5DDF-58B990F7BDB8}"/>
                    </a:ext>
                  </a:extLst>
                </p:cNvPr>
                <p:cNvSpPr/>
                <p:nvPr/>
              </p:nvSpPr>
              <p:spPr>
                <a:xfrm>
                  <a:off x="6252959" y="106614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0" name="Group 79">
                <a:extLst>
                  <a:ext uri="{FF2B5EF4-FFF2-40B4-BE49-F238E27FC236}">
                    <a16:creationId xmlns:a16="http://schemas.microsoft.com/office/drawing/2014/main" id="{E1C12798-D0F2-B91A-87AE-3C4DD116757F}"/>
                  </a:ext>
                </a:extLst>
              </p:cNvPr>
              <p:cNvGrpSpPr/>
              <p:nvPr userDrawn="1"/>
            </p:nvGrpSpPr>
            <p:grpSpPr>
              <a:xfrm>
                <a:off x="2801099" y="1066147"/>
                <a:ext cx="81926" cy="2955886"/>
                <a:chOff x="2801099" y="1066147"/>
                <a:chExt cx="81926" cy="2955886"/>
              </a:xfrm>
            </p:grpSpPr>
            <p:sp>
              <p:nvSpPr>
                <p:cNvPr id="51" name="Oval 50">
                  <a:extLst>
                    <a:ext uri="{FF2B5EF4-FFF2-40B4-BE49-F238E27FC236}">
                      <a16:creationId xmlns:a16="http://schemas.microsoft.com/office/drawing/2014/main" id="{3A1B8AE2-FF47-87C3-5C0D-811CFA9EA878}"/>
                    </a:ext>
                  </a:extLst>
                </p:cNvPr>
                <p:cNvSpPr/>
                <p:nvPr/>
              </p:nvSpPr>
              <p:spPr>
                <a:xfrm>
                  <a:off x="2801099" y="178463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3" name="Oval 52">
                  <a:extLst>
                    <a:ext uri="{FF2B5EF4-FFF2-40B4-BE49-F238E27FC236}">
                      <a16:creationId xmlns:a16="http://schemas.microsoft.com/office/drawing/2014/main" id="{A27EDF78-6227-208F-DDB5-69C684852AF9}"/>
                    </a:ext>
                  </a:extLst>
                </p:cNvPr>
                <p:cNvSpPr/>
                <p:nvPr/>
              </p:nvSpPr>
              <p:spPr>
                <a:xfrm>
                  <a:off x="280109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Oval 55">
                  <a:extLst>
                    <a:ext uri="{FF2B5EF4-FFF2-40B4-BE49-F238E27FC236}">
                      <a16:creationId xmlns:a16="http://schemas.microsoft.com/office/drawing/2014/main" id="{A13B32B6-BCEC-380A-9E85-FA80E6C0DC15}"/>
                    </a:ext>
                  </a:extLst>
                </p:cNvPr>
                <p:cNvSpPr/>
                <p:nvPr/>
              </p:nvSpPr>
              <p:spPr>
                <a:xfrm>
                  <a:off x="2801099" y="322161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8" name="Oval 57">
                  <a:extLst>
                    <a:ext uri="{FF2B5EF4-FFF2-40B4-BE49-F238E27FC236}">
                      <a16:creationId xmlns:a16="http://schemas.microsoft.com/office/drawing/2014/main" id="{FEEE25D6-44B5-BFC4-DBDF-8173CE6C391F}"/>
                    </a:ext>
                  </a:extLst>
                </p:cNvPr>
                <p:cNvSpPr/>
                <p:nvPr/>
              </p:nvSpPr>
              <p:spPr>
                <a:xfrm>
                  <a:off x="2801099" y="394010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0" name="Oval 59">
                  <a:extLst>
                    <a:ext uri="{FF2B5EF4-FFF2-40B4-BE49-F238E27FC236}">
                      <a16:creationId xmlns:a16="http://schemas.microsoft.com/office/drawing/2014/main" id="{90A9301E-F971-4E86-0107-6E636E2A01A6}"/>
                    </a:ext>
                  </a:extLst>
                </p:cNvPr>
                <p:cNvSpPr/>
                <p:nvPr/>
              </p:nvSpPr>
              <p:spPr>
                <a:xfrm>
                  <a:off x="2801099" y="106614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grpSp>
          <p:nvGrpSpPr>
            <p:cNvPr id="7" name="Group 6">
              <a:extLst>
                <a:ext uri="{FF2B5EF4-FFF2-40B4-BE49-F238E27FC236}">
                  <a16:creationId xmlns:a16="http://schemas.microsoft.com/office/drawing/2014/main" id="{77653208-C770-6445-C347-797AA66FFAFF}"/>
                </a:ext>
              </a:extLst>
            </p:cNvPr>
            <p:cNvGrpSpPr/>
            <p:nvPr/>
          </p:nvGrpSpPr>
          <p:grpSpPr>
            <a:xfrm>
              <a:off x="2975830" y="1114361"/>
              <a:ext cx="3184323" cy="3185052"/>
              <a:chOff x="2908735" y="1068601"/>
              <a:chExt cx="3326530" cy="3327292"/>
            </a:xfrm>
          </p:grpSpPr>
          <p:sp>
            <p:nvSpPr>
              <p:cNvPr id="18" name="Freeform 90">
                <a:extLst>
                  <a:ext uri="{FF2B5EF4-FFF2-40B4-BE49-F238E27FC236}">
                    <a16:creationId xmlns:a16="http://schemas.microsoft.com/office/drawing/2014/main" id="{A474795D-7D34-51A5-D58F-AEC1D7348C57}"/>
                  </a:ext>
                </a:extLst>
              </p:cNvPr>
              <p:cNvSpPr>
                <a:spLocks/>
              </p:cNvSpPr>
              <p:nvPr/>
            </p:nvSpPr>
            <p:spPr bwMode="auto">
              <a:xfrm>
                <a:off x="2908735" y="1068601"/>
                <a:ext cx="3326530" cy="3327292"/>
              </a:xfrm>
              <a:custGeom>
                <a:avLst/>
                <a:gdLst>
                  <a:gd name="T0" fmla="*/ 278 w 3708"/>
                  <a:gd name="T1" fmla="*/ 1350 h 3708"/>
                  <a:gd name="T2" fmla="*/ 2358 w 3708"/>
                  <a:gd name="T3" fmla="*/ 278 h 3708"/>
                  <a:gd name="T4" fmla="*/ 3430 w 3708"/>
                  <a:gd name="T5" fmla="*/ 2358 h 3708"/>
                  <a:gd name="T6" fmla="*/ 1350 w 3708"/>
                  <a:gd name="T7" fmla="*/ 3430 h 3708"/>
                  <a:gd name="T8" fmla="*/ 278 w 3708"/>
                  <a:gd name="T9" fmla="*/ 1350 h 3708"/>
                </a:gdLst>
                <a:ahLst/>
                <a:cxnLst>
                  <a:cxn ang="0">
                    <a:pos x="T0" y="T1"/>
                  </a:cxn>
                  <a:cxn ang="0">
                    <a:pos x="T2" y="T3"/>
                  </a:cxn>
                  <a:cxn ang="0">
                    <a:pos x="T4" y="T5"/>
                  </a:cxn>
                  <a:cxn ang="0">
                    <a:pos x="T6" y="T7"/>
                  </a:cxn>
                  <a:cxn ang="0">
                    <a:pos x="T8" y="T9"/>
                  </a:cxn>
                </a:cxnLst>
                <a:rect l="0" t="0" r="r" b="b"/>
                <a:pathLst>
                  <a:path w="3708" h="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9" name="Freeform 135">
                <a:extLst>
                  <a:ext uri="{FF2B5EF4-FFF2-40B4-BE49-F238E27FC236}">
                    <a16:creationId xmlns:a16="http://schemas.microsoft.com/office/drawing/2014/main" id="{26F19FAD-DCA9-8FB0-40F3-34EE65445FC0}"/>
                  </a:ext>
                </a:extLst>
              </p:cNvPr>
              <p:cNvSpPr>
                <a:spLocks/>
              </p:cNvSpPr>
              <p:nvPr/>
            </p:nvSpPr>
            <p:spPr bwMode="auto">
              <a:xfrm>
                <a:off x="3510752" y="1490314"/>
                <a:ext cx="1060348" cy="1239954"/>
              </a:xfrm>
              <a:custGeom>
                <a:avLst/>
                <a:gdLst>
                  <a:gd name="T0" fmla="*/ 0 w 1247"/>
                  <a:gd name="T1" fmla="*/ 562 h 1458"/>
                  <a:gd name="T2" fmla="*/ 1247 w 1247"/>
                  <a:gd name="T3" fmla="*/ 1458 h 1458"/>
                  <a:gd name="T4" fmla="*/ 765 w 1247"/>
                  <a:gd name="T5" fmla="*/ 0 h 1458"/>
                  <a:gd name="T6" fmla="*/ 0 w 1247"/>
                  <a:gd name="T7" fmla="*/ 562 h 1458"/>
                </a:gdLst>
                <a:ahLst/>
                <a:cxnLst>
                  <a:cxn ang="0">
                    <a:pos x="T0" y="T1"/>
                  </a:cxn>
                  <a:cxn ang="0">
                    <a:pos x="T2" y="T3"/>
                  </a:cxn>
                  <a:cxn ang="0">
                    <a:pos x="T4" y="T5"/>
                  </a:cxn>
                  <a:cxn ang="0">
                    <a:pos x="T6" y="T7"/>
                  </a:cxn>
                </a:cxnLst>
                <a:rect l="0" t="0" r="r" b="b"/>
                <a:pathLst>
                  <a:path w="1247" h="1458">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0" name="Freeform 136">
                <a:extLst>
                  <a:ext uri="{FF2B5EF4-FFF2-40B4-BE49-F238E27FC236}">
                    <a16:creationId xmlns:a16="http://schemas.microsoft.com/office/drawing/2014/main" id="{96E95CD9-06F6-4E3F-4C58-9877FB230C4B}"/>
                  </a:ext>
                </a:extLst>
              </p:cNvPr>
              <p:cNvSpPr>
                <a:spLocks/>
              </p:cNvSpPr>
              <p:nvPr/>
            </p:nvSpPr>
            <p:spPr bwMode="auto">
              <a:xfrm>
                <a:off x="3264202" y="1969019"/>
                <a:ext cx="1306180" cy="769168"/>
              </a:xfrm>
              <a:custGeom>
                <a:avLst/>
                <a:gdLst>
                  <a:gd name="T0" fmla="*/ 74 w 1536"/>
                  <a:gd name="T1" fmla="*/ 428 h 904"/>
                  <a:gd name="T2" fmla="*/ 1 w 1536"/>
                  <a:gd name="T3" fmla="*/ 904 h 904"/>
                  <a:gd name="T4" fmla="*/ 1536 w 1536"/>
                  <a:gd name="T5" fmla="*/ 896 h 904"/>
                  <a:gd name="T6" fmla="*/ 290 w 1536"/>
                  <a:gd name="T7" fmla="*/ 0 h 904"/>
                  <a:gd name="T8" fmla="*/ 74 w 1536"/>
                  <a:gd name="T9" fmla="*/ 428 h 904"/>
                </a:gdLst>
                <a:ahLst/>
                <a:cxnLst>
                  <a:cxn ang="0">
                    <a:pos x="T0" y="T1"/>
                  </a:cxn>
                  <a:cxn ang="0">
                    <a:pos x="T2" y="T3"/>
                  </a:cxn>
                  <a:cxn ang="0">
                    <a:pos x="T4" y="T5"/>
                  </a:cxn>
                  <a:cxn ang="0">
                    <a:pos x="T6" y="T7"/>
                  </a:cxn>
                  <a:cxn ang="0">
                    <a:pos x="T8" y="T9"/>
                  </a:cxn>
                </a:cxnLst>
                <a:rect l="0" t="0" r="r" b="b"/>
                <a:pathLst>
                  <a:path w="1536" h="904">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1" name="Freeform 137">
                <a:extLst>
                  <a:ext uri="{FF2B5EF4-FFF2-40B4-BE49-F238E27FC236}">
                    <a16:creationId xmlns:a16="http://schemas.microsoft.com/office/drawing/2014/main" id="{6DDD501F-DC5B-EC74-2227-A6743B2ED11D}"/>
                  </a:ext>
                </a:extLst>
              </p:cNvPr>
              <p:cNvSpPr>
                <a:spLocks/>
              </p:cNvSpPr>
              <p:nvPr/>
            </p:nvSpPr>
            <p:spPr bwMode="auto">
              <a:xfrm>
                <a:off x="3519391" y="2733867"/>
                <a:ext cx="1051711" cy="1244273"/>
              </a:xfrm>
              <a:custGeom>
                <a:avLst/>
                <a:gdLst>
                  <a:gd name="T0" fmla="*/ 769 w 1237"/>
                  <a:gd name="T1" fmla="*/ 1463 h 1463"/>
                  <a:gd name="T2" fmla="*/ 1237 w 1237"/>
                  <a:gd name="T3" fmla="*/ 0 h 1463"/>
                  <a:gd name="T4" fmla="*/ 0 w 1237"/>
                  <a:gd name="T5" fmla="*/ 908 h 1463"/>
                  <a:gd name="T6" fmla="*/ 769 w 1237"/>
                  <a:gd name="T7" fmla="*/ 1463 h 1463"/>
                </a:gdLst>
                <a:ahLst/>
                <a:cxnLst>
                  <a:cxn ang="0">
                    <a:pos x="T0" y="T1"/>
                  </a:cxn>
                  <a:cxn ang="0">
                    <a:pos x="T2" y="T3"/>
                  </a:cxn>
                  <a:cxn ang="0">
                    <a:pos x="T4" y="T5"/>
                  </a:cxn>
                  <a:cxn ang="0">
                    <a:pos x="T6" y="T7"/>
                  </a:cxn>
                </a:cxnLst>
                <a:rect l="0" t="0" r="r" b="b"/>
                <a:pathLst>
                  <a:path w="1237" h="1463">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2" name="Freeform 138">
                <a:extLst>
                  <a:ext uri="{FF2B5EF4-FFF2-40B4-BE49-F238E27FC236}">
                    <a16:creationId xmlns:a16="http://schemas.microsoft.com/office/drawing/2014/main" id="{196259E0-6D6B-DD41-AE94-5FEDE8A1329C}"/>
                  </a:ext>
                </a:extLst>
              </p:cNvPr>
              <p:cNvSpPr>
                <a:spLocks/>
              </p:cNvSpPr>
              <p:nvPr/>
            </p:nvSpPr>
            <p:spPr bwMode="auto">
              <a:xfrm>
                <a:off x="4162942" y="1398533"/>
                <a:ext cx="806959" cy="1331734"/>
              </a:xfrm>
              <a:custGeom>
                <a:avLst/>
                <a:gdLst>
                  <a:gd name="T0" fmla="*/ 0 w 949"/>
                  <a:gd name="T1" fmla="*/ 108 h 1566"/>
                  <a:gd name="T2" fmla="*/ 481 w 949"/>
                  <a:gd name="T3" fmla="*/ 1566 h 1566"/>
                  <a:gd name="T4" fmla="*/ 949 w 949"/>
                  <a:gd name="T5" fmla="*/ 102 h 1566"/>
                  <a:gd name="T6" fmla="*/ 0 w 949"/>
                  <a:gd name="T7" fmla="*/ 108 h 1566"/>
                </a:gdLst>
                <a:ahLst/>
                <a:cxnLst>
                  <a:cxn ang="0">
                    <a:pos x="T0" y="T1"/>
                  </a:cxn>
                  <a:cxn ang="0">
                    <a:pos x="T2" y="T3"/>
                  </a:cxn>
                  <a:cxn ang="0">
                    <a:pos x="T4" y="T5"/>
                  </a:cxn>
                  <a:cxn ang="0">
                    <a:pos x="T6" y="T7"/>
                  </a:cxn>
                </a:cxnLst>
                <a:rect l="0" t="0" r="r" b="b"/>
                <a:pathLst>
                  <a:path w="949" h="1566">
                    <a:moveTo>
                      <a:pt x="0" y="108"/>
                    </a:moveTo>
                    <a:cubicBezTo>
                      <a:pt x="481" y="1566"/>
                      <a:pt x="481" y="1566"/>
                      <a:pt x="481" y="1566"/>
                    </a:cubicBezTo>
                    <a:cubicBezTo>
                      <a:pt x="949" y="102"/>
                      <a:pt x="949" y="102"/>
                      <a:pt x="949" y="102"/>
                    </a:cubicBezTo>
                    <a:cubicBezTo>
                      <a:pt x="628" y="0"/>
                      <a:pt x="298" y="10"/>
                      <a:pt x="0" y="10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3" name="Freeform 139">
                <a:extLst>
                  <a:ext uri="{FF2B5EF4-FFF2-40B4-BE49-F238E27FC236}">
                    <a16:creationId xmlns:a16="http://schemas.microsoft.com/office/drawing/2014/main" id="{2DFF298A-F200-E537-4F3D-3B7040F76FDA}"/>
                  </a:ext>
                </a:extLst>
              </p:cNvPr>
              <p:cNvSpPr>
                <a:spLocks/>
              </p:cNvSpPr>
              <p:nvPr/>
            </p:nvSpPr>
            <p:spPr bwMode="auto">
              <a:xfrm>
                <a:off x="3264202" y="2732066"/>
                <a:ext cx="1306180" cy="773126"/>
              </a:xfrm>
              <a:custGeom>
                <a:avLst/>
                <a:gdLst>
                  <a:gd name="T0" fmla="*/ 298 w 1536"/>
                  <a:gd name="T1" fmla="*/ 909 h 909"/>
                  <a:gd name="T2" fmla="*/ 1536 w 1536"/>
                  <a:gd name="T3" fmla="*/ 0 h 909"/>
                  <a:gd name="T4" fmla="*/ 0 w 1536"/>
                  <a:gd name="T5" fmla="*/ 8 h 909"/>
                  <a:gd name="T6" fmla="*/ 298 w 1536"/>
                  <a:gd name="T7" fmla="*/ 909 h 909"/>
                </a:gdLst>
                <a:ahLst/>
                <a:cxnLst>
                  <a:cxn ang="0">
                    <a:pos x="T0" y="T1"/>
                  </a:cxn>
                  <a:cxn ang="0">
                    <a:pos x="T2" y="T3"/>
                  </a:cxn>
                  <a:cxn ang="0">
                    <a:pos x="T4" y="T5"/>
                  </a:cxn>
                  <a:cxn ang="0">
                    <a:pos x="T6" y="T7"/>
                  </a:cxn>
                </a:cxnLst>
                <a:rect l="0" t="0" r="r" b="b"/>
                <a:pathLst>
                  <a:path w="1536" h="909">
                    <a:moveTo>
                      <a:pt x="298" y="909"/>
                    </a:moveTo>
                    <a:cubicBezTo>
                      <a:pt x="1536" y="0"/>
                      <a:pt x="1536" y="0"/>
                      <a:pt x="1536" y="0"/>
                    </a:cubicBezTo>
                    <a:cubicBezTo>
                      <a:pt x="0" y="8"/>
                      <a:pt x="0" y="8"/>
                      <a:pt x="0" y="8"/>
                    </a:cubicBezTo>
                    <a:cubicBezTo>
                      <a:pt x="3" y="335"/>
                      <a:pt x="110" y="651"/>
                      <a:pt x="298" y="909"/>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4" name="Freeform 140">
                <a:extLst>
                  <a:ext uri="{FF2B5EF4-FFF2-40B4-BE49-F238E27FC236}">
                    <a16:creationId xmlns:a16="http://schemas.microsoft.com/office/drawing/2014/main" id="{F19293FA-B9BD-9A16-ECC0-6824A8912D6A}"/>
                  </a:ext>
                </a:extLst>
              </p:cNvPr>
              <p:cNvSpPr>
                <a:spLocks/>
              </p:cNvSpPr>
              <p:nvPr/>
            </p:nvSpPr>
            <p:spPr bwMode="auto">
              <a:xfrm>
                <a:off x="4574699" y="1958941"/>
                <a:ext cx="1306180" cy="772406"/>
              </a:xfrm>
              <a:custGeom>
                <a:avLst/>
                <a:gdLst>
                  <a:gd name="T0" fmla="*/ 1237 w 1536"/>
                  <a:gd name="T1" fmla="*/ 0 h 908"/>
                  <a:gd name="T2" fmla="*/ 0 w 1536"/>
                  <a:gd name="T3" fmla="*/ 908 h 908"/>
                  <a:gd name="T4" fmla="*/ 1536 w 1536"/>
                  <a:gd name="T5" fmla="*/ 902 h 908"/>
                  <a:gd name="T6" fmla="*/ 1237 w 1536"/>
                  <a:gd name="T7" fmla="*/ 0 h 908"/>
                </a:gdLst>
                <a:ahLst/>
                <a:cxnLst>
                  <a:cxn ang="0">
                    <a:pos x="T0" y="T1"/>
                  </a:cxn>
                  <a:cxn ang="0">
                    <a:pos x="T2" y="T3"/>
                  </a:cxn>
                  <a:cxn ang="0">
                    <a:pos x="T4" y="T5"/>
                  </a:cxn>
                  <a:cxn ang="0">
                    <a:pos x="T6" y="T7"/>
                  </a:cxn>
                </a:cxnLst>
                <a:rect l="0" t="0" r="r" b="b"/>
                <a:pathLst>
                  <a:path w="1536" h="908">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5" name="Freeform 141">
                <a:extLst>
                  <a:ext uri="{FF2B5EF4-FFF2-40B4-BE49-F238E27FC236}">
                    <a16:creationId xmlns:a16="http://schemas.microsoft.com/office/drawing/2014/main" id="{A5DD4DEA-EB23-7AD8-357F-E8011DD44EF2}"/>
                  </a:ext>
                </a:extLst>
              </p:cNvPr>
              <p:cNvSpPr>
                <a:spLocks/>
              </p:cNvSpPr>
              <p:nvPr/>
            </p:nvSpPr>
            <p:spPr bwMode="auto">
              <a:xfrm>
                <a:off x="4574699" y="2727029"/>
                <a:ext cx="1306900" cy="768806"/>
              </a:xfrm>
              <a:custGeom>
                <a:avLst/>
                <a:gdLst>
                  <a:gd name="T0" fmla="*/ 1462 w 1537"/>
                  <a:gd name="T1" fmla="*/ 474 h 904"/>
                  <a:gd name="T2" fmla="*/ 1536 w 1537"/>
                  <a:gd name="T3" fmla="*/ 0 h 904"/>
                  <a:gd name="T4" fmla="*/ 0 w 1537"/>
                  <a:gd name="T5" fmla="*/ 6 h 904"/>
                  <a:gd name="T6" fmla="*/ 1247 w 1537"/>
                  <a:gd name="T7" fmla="*/ 904 h 904"/>
                  <a:gd name="T8" fmla="*/ 1462 w 1537"/>
                  <a:gd name="T9" fmla="*/ 474 h 904"/>
                </a:gdLst>
                <a:ahLst/>
                <a:cxnLst>
                  <a:cxn ang="0">
                    <a:pos x="T0" y="T1"/>
                  </a:cxn>
                  <a:cxn ang="0">
                    <a:pos x="T2" y="T3"/>
                  </a:cxn>
                  <a:cxn ang="0">
                    <a:pos x="T4" y="T5"/>
                  </a:cxn>
                  <a:cxn ang="0">
                    <a:pos x="T6" y="T7"/>
                  </a:cxn>
                  <a:cxn ang="0">
                    <a:pos x="T8" y="T9"/>
                  </a:cxn>
                </a:cxnLst>
                <a:rect l="0" t="0" r="r" b="b"/>
                <a:pathLst>
                  <a:path w="1537" h="904">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6" name="Freeform 142">
                <a:extLst>
                  <a:ext uri="{FF2B5EF4-FFF2-40B4-BE49-F238E27FC236}">
                    <a16:creationId xmlns:a16="http://schemas.microsoft.com/office/drawing/2014/main" id="{520AC5AB-68D8-6CA1-FD8C-0C2AE3B3900A}"/>
                  </a:ext>
                </a:extLst>
              </p:cNvPr>
              <p:cNvSpPr>
                <a:spLocks/>
              </p:cNvSpPr>
              <p:nvPr/>
            </p:nvSpPr>
            <p:spPr bwMode="auto">
              <a:xfrm>
                <a:off x="4572900" y="1485996"/>
                <a:ext cx="1052790" cy="1244273"/>
              </a:xfrm>
              <a:custGeom>
                <a:avLst/>
                <a:gdLst>
                  <a:gd name="T0" fmla="*/ 468 w 1238"/>
                  <a:gd name="T1" fmla="*/ 0 h 1463"/>
                  <a:gd name="T2" fmla="*/ 0 w 1238"/>
                  <a:gd name="T3" fmla="*/ 1463 h 1463"/>
                  <a:gd name="T4" fmla="*/ 1238 w 1238"/>
                  <a:gd name="T5" fmla="*/ 555 h 1463"/>
                  <a:gd name="T6" fmla="*/ 468 w 1238"/>
                  <a:gd name="T7" fmla="*/ 0 h 1463"/>
                </a:gdLst>
                <a:ahLst/>
                <a:cxnLst>
                  <a:cxn ang="0">
                    <a:pos x="T0" y="T1"/>
                  </a:cxn>
                  <a:cxn ang="0">
                    <a:pos x="T2" y="T3"/>
                  </a:cxn>
                  <a:cxn ang="0">
                    <a:pos x="T4" y="T5"/>
                  </a:cxn>
                  <a:cxn ang="0">
                    <a:pos x="T6" y="T7"/>
                  </a:cxn>
                </a:cxnLst>
                <a:rect l="0" t="0" r="r" b="b"/>
                <a:pathLst>
                  <a:path w="1238" h="1463">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7" name="Freeform 143">
                <a:extLst>
                  <a:ext uri="{FF2B5EF4-FFF2-40B4-BE49-F238E27FC236}">
                    <a16:creationId xmlns:a16="http://schemas.microsoft.com/office/drawing/2014/main" id="{794E2C40-2BC9-808E-0F85-8DAEE5360E5A}"/>
                  </a:ext>
                </a:extLst>
              </p:cNvPr>
              <p:cNvSpPr>
                <a:spLocks/>
              </p:cNvSpPr>
              <p:nvPr/>
            </p:nvSpPr>
            <p:spPr bwMode="auto">
              <a:xfrm>
                <a:off x="4574699" y="2733147"/>
                <a:ext cx="1059268" cy="1240673"/>
              </a:xfrm>
              <a:custGeom>
                <a:avLst/>
                <a:gdLst>
                  <a:gd name="T0" fmla="*/ 1246 w 1246"/>
                  <a:gd name="T1" fmla="*/ 897 h 1459"/>
                  <a:gd name="T2" fmla="*/ 0 w 1246"/>
                  <a:gd name="T3" fmla="*/ 0 h 1459"/>
                  <a:gd name="T4" fmla="*/ 480 w 1246"/>
                  <a:gd name="T5" fmla="*/ 1459 h 1459"/>
                  <a:gd name="T6" fmla="*/ 1246 w 1246"/>
                  <a:gd name="T7" fmla="*/ 897 h 1459"/>
                </a:gdLst>
                <a:ahLst/>
                <a:cxnLst>
                  <a:cxn ang="0">
                    <a:pos x="T0" y="T1"/>
                  </a:cxn>
                  <a:cxn ang="0">
                    <a:pos x="T2" y="T3"/>
                  </a:cxn>
                  <a:cxn ang="0">
                    <a:pos x="T4" y="T5"/>
                  </a:cxn>
                  <a:cxn ang="0">
                    <a:pos x="T6" y="T7"/>
                  </a:cxn>
                </a:cxnLst>
                <a:rect l="0" t="0" r="r" b="b"/>
                <a:pathLst>
                  <a:path w="1246" h="1459">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8" name="Freeform 144">
                <a:extLst>
                  <a:ext uri="{FF2B5EF4-FFF2-40B4-BE49-F238E27FC236}">
                    <a16:creationId xmlns:a16="http://schemas.microsoft.com/office/drawing/2014/main" id="{7281A91D-D6DF-C8E4-B552-6357986AAE68}"/>
                  </a:ext>
                </a:extLst>
              </p:cNvPr>
              <p:cNvSpPr>
                <a:spLocks/>
              </p:cNvSpPr>
              <p:nvPr/>
            </p:nvSpPr>
            <p:spPr bwMode="auto">
              <a:xfrm>
                <a:off x="4174099" y="2733867"/>
                <a:ext cx="807679" cy="1332815"/>
              </a:xfrm>
              <a:custGeom>
                <a:avLst/>
                <a:gdLst>
                  <a:gd name="T0" fmla="*/ 950 w 950"/>
                  <a:gd name="T1" fmla="*/ 1458 h 1567"/>
                  <a:gd name="T2" fmla="*/ 468 w 950"/>
                  <a:gd name="T3" fmla="*/ 0 h 1567"/>
                  <a:gd name="T4" fmla="*/ 0 w 950"/>
                  <a:gd name="T5" fmla="*/ 1464 h 1567"/>
                  <a:gd name="T6" fmla="*/ 950 w 950"/>
                  <a:gd name="T7" fmla="*/ 1458 h 1567"/>
                </a:gdLst>
                <a:ahLst/>
                <a:cxnLst>
                  <a:cxn ang="0">
                    <a:pos x="T0" y="T1"/>
                  </a:cxn>
                  <a:cxn ang="0">
                    <a:pos x="T2" y="T3"/>
                  </a:cxn>
                  <a:cxn ang="0">
                    <a:pos x="T4" y="T5"/>
                  </a:cxn>
                  <a:cxn ang="0">
                    <a:pos x="T6" y="T7"/>
                  </a:cxn>
                </a:cxnLst>
                <a:rect l="0" t="0" r="r" b="b"/>
                <a:pathLst>
                  <a:path w="950" h="1567">
                    <a:moveTo>
                      <a:pt x="950" y="1458"/>
                    </a:moveTo>
                    <a:cubicBezTo>
                      <a:pt x="468" y="0"/>
                      <a:pt x="468" y="0"/>
                      <a:pt x="468" y="0"/>
                    </a:cubicBezTo>
                    <a:cubicBezTo>
                      <a:pt x="0" y="1464"/>
                      <a:pt x="0" y="1464"/>
                      <a:pt x="0" y="1464"/>
                    </a:cubicBezTo>
                    <a:cubicBezTo>
                      <a:pt x="322" y="1567"/>
                      <a:pt x="652" y="1556"/>
                      <a:pt x="950" y="145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9" name="Oval 191">
                <a:extLst>
                  <a:ext uri="{FF2B5EF4-FFF2-40B4-BE49-F238E27FC236}">
                    <a16:creationId xmlns:a16="http://schemas.microsoft.com/office/drawing/2014/main" id="{B88F66A4-C7AD-0FAA-E491-20C61B37D5C5}"/>
                  </a:ext>
                </a:extLst>
              </p:cNvPr>
              <p:cNvSpPr>
                <a:spLocks noChangeArrowheads="1"/>
              </p:cNvSpPr>
              <p:nvPr/>
            </p:nvSpPr>
            <p:spPr bwMode="auto">
              <a:xfrm>
                <a:off x="4369541" y="1554021"/>
                <a:ext cx="405639" cy="405640"/>
              </a:xfrm>
              <a:prstGeom prst="ellipse">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0" name="Freeform 209">
                <a:extLst>
                  <a:ext uri="{FF2B5EF4-FFF2-40B4-BE49-F238E27FC236}">
                    <a16:creationId xmlns:a16="http://schemas.microsoft.com/office/drawing/2014/main" id="{BBCD3E1B-6B8B-B8DE-5F6F-0CFD63100FF6}"/>
                  </a:ext>
                </a:extLst>
              </p:cNvPr>
              <p:cNvSpPr>
                <a:spLocks/>
              </p:cNvSpPr>
              <p:nvPr/>
            </p:nvSpPr>
            <p:spPr bwMode="auto">
              <a:xfrm>
                <a:off x="3770260" y="1712390"/>
                <a:ext cx="459988" cy="459268"/>
              </a:xfrm>
              <a:custGeom>
                <a:avLst/>
                <a:gdLst>
                  <a:gd name="T0" fmla="*/ 463 w 541"/>
                  <a:gd name="T1" fmla="*/ 130 h 540"/>
                  <a:gd name="T2" fmla="*/ 411 w 541"/>
                  <a:gd name="T3" fmla="*/ 463 h 540"/>
                  <a:gd name="T4" fmla="*/ 78 w 541"/>
                  <a:gd name="T5" fmla="*/ 410 h 540"/>
                  <a:gd name="T6" fmla="*/ 130 w 541"/>
                  <a:gd name="T7" fmla="*/ 77 h 540"/>
                  <a:gd name="T8" fmla="*/ 463 w 541"/>
                  <a:gd name="T9" fmla="*/ 130 h 540"/>
                </a:gdLst>
                <a:ahLst/>
                <a:cxnLst>
                  <a:cxn ang="0">
                    <a:pos x="T0" y="T1"/>
                  </a:cxn>
                  <a:cxn ang="0">
                    <a:pos x="T2" y="T3"/>
                  </a:cxn>
                  <a:cxn ang="0">
                    <a:pos x="T4" y="T5"/>
                  </a:cxn>
                  <a:cxn ang="0">
                    <a:pos x="T6" y="T7"/>
                  </a:cxn>
                  <a:cxn ang="0">
                    <a:pos x="T8" y="T9"/>
                  </a:cxn>
                </a:cxnLst>
                <a:rect l="0" t="0" r="r" b="b"/>
                <a:pathLst>
                  <a:path w="541" h="54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1" name="Freeform 210">
                <a:extLst>
                  <a:ext uri="{FF2B5EF4-FFF2-40B4-BE49-F238E27FC236}">
                    <a16:creationId xmlns:a16="http://schemas.microsoft.com/office/drawing/2014/main" id="{B1B6F141-D0F9-9C71-A7E1-780820BA5DF4}"/>
                  </a:ext>
                </a:extLst>
              </p:cNvPr>
              <p:cNvSpPr>
                <a:spLocks/>
              </p:cNvSpPr>
              <p:nvPr/>
            </p:nvSpPr>
            <p:spPr bwMode="auto">
              <a:xfrm>
                <a:off x="3418969" y="2200452"/>
                <a:ext cx="454949" cy="455309"/>
              </a:xfrm>
              <a:custGeom>
                <a:avLst/>
                <a:gdLst>
                  <a:gd name="T0" fmla="*/ 341 w 535"/>
                  <a:gd name="T1" fmla="*/ 41 h 535"/>
                  <a:gd name="T2" fmla="*/ 494 w 535"/>
                  <a:gd name="T3" fmla="*/ 341 h 535"/>
                  <a:gd name="T4" fmla="*/ 193 w 535"/>
                  <a:gd name="T5" fmla="*/ 494 h 535"/>
                  <a:gd name="T6" fmla="*/ 40 w 535"/>
                  <a:gd name="T7" fmla="*/ 194 h 535"/>
                  <a:gd name="T8" fmla="*/ 341 w 535"/>
                  <a:gd name="T9" fmla="*/ 41 h 535"/>
                </a:gdLst>
                <a:ahLst/>
                <a:cxnLst>
                  <a:cxn ang="0">
                    <a:pos x="T0" y="T1"/>
                  </a:cxn>
                  <a:cxn ang="0">
                    <a:pos x="T2" y="T3"/>
                  </a:cxn>
                  <a:cxn ang="0">
                    <a:pos x="T4" y="T5"/>
                  </a:cxn>
                  <a:cxn ang="0">
                    <a:pos x="T6" y="T7"/>
                  </a:cxn>
                  <a:cxn ang="0">
                    <a:pos x="T8" y="T9"/>
                  </a:cxn>
                </a:cxnLst>
                <a:rect l="0" t="0" r="r" b="b"/>
                <a:pathLst>
                  <a:path w="535" h="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2" name="Freeform 211">
                <a:extLst>
                  <a:ext uri="{FF2B5EF4-FFF2-40B4-BE49-F238E27FC236}">
                    <a16:creationId xmlns:a16="http://schemas.microsoft.com/office/drawing/2014/main" id="{6941EA77-535E-27AD-E613-258478204EED}"/>
                  </a:ext>
                </a:extLst>
              </p:cNvPr>
              <p:cNvSpPr>
                <a:spLocks/>
              </p:cNvSpPr>
              <p:nvPr/>
            </p:nvSpPr>
            <p:spPr bwMode="auto">
              <a:xfrm>
                <a:off x="3417170" y="2801893"/>
                <a:ext cx="454949" cy="454949"/>
              </a:xfrm>
              <a:custGeom>
                <a:avLst/>
                <a:gdLst>
                  <a:gd name="T0" fmla="*/ 194 w 535"/>
                  <a:gd name="T1" fmla="*/ 41 h 535"/>
                  <a:gd name="T2" fmla="*/ 495 w 535"/>
                  <a:gd name="T3" fmla="*/ 194 h 535"/>
                  <a:gd name="T4" fmla="*/ 342 w 535"/>
                  <a:gd name="T5" fmla="*/ 494 h 535"/>
                  <a:gd name="T6" fmla="*/ 41 w 535"/>
                  <a:gd name="T7" fmla="*/ 341 h 535"/>
                  <a:gd name="T8" fmla="*/ 194 w 535"/>
                  <a:gd name="T9" fmla="*/ 41 h 535"/>
                </a:gdLst>
                <a:ahLst/>
                <a:cxnLst>
                  <a:cxn ang="0">
                    <a:pos x="T0" y="T1"/>
                  </a:cxn>
                  <a:cxn ang="0">
                    <a:pos x="T2" y="T3"/>
                  </a:cxn>
                  <a:cxn ang="0">
                    <a:pos x="T4" y="T5"/>
                  </a:cxn>
                  <a:cxn ang="0">
                    <a:pos x="T6" y="T7"/>
                  </a:cxn>
                  <a:cxn ang="0">
                    <a:pos x="T8" y="T9"/>
                  </a:cxn>
                </a:cxnLst>
                <a:rect l="0" t="0" r="r" b="b"/>
                <a:pathLst>
                  <a:path w="535" h="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3" name="Freeform 212">
                <a:extLst>
                  <a:ext uri="{FF2B5EF4-FFF2-40B4-BE49-F238E27FC236}">
                    <a16:creationId xmlns:a16="http://schemas.microsoft.com/office/drawing/2014/main" id="{7065982F-D2E6-4B89-D089-BCE480F2426C}"/>
                  </a:ext>
                </a:extLst>
              </p:cNvPr>
              <p:cNvSpPr>
                <a:spLocks/>
              </p:cNvSpPr>
              <p:nvPr/>
            </p:nvSpPr>
            <p:spPr bwMode="auto">
              <a:xfrm>
                <a:off x="3767740" y="3286717"/>
                <a:ext cx="459988" cy="460348"/>
              </a:xfrm>
              <a:custGeom>
                <a:avLst/>
                <a:gdLst>
                  <a:gd name="T0" fmla="*/ 78 w 541"/>
                  <a:gd name="T1" fmla="*/ 130 h 541"/>
                  <a:gd name="T2" fmla="*/ 411 w 541"/>
                  <a:gd name="T3" fmla="*/ 77 h 541"/>
                  <a:gd name="T4" fmla="*/ 464 w 541"/>
                  <a:gd name="T5" fmla="*/ 411 h 541"/>
                  <a:gd name="T6" fmla="*/ 131 w 541"/>
                  <a:gd name="T7" fmla="*/ 463 h 541"/>
                  <a:gd name="T8" fmla="*/ 78 w 541"/>
                  <a:gd name="T9" fmla="*/ 130 h 541"/>
                </a:gdLst>
                <a:ahLst/>
                <a:cxnLst>
                  <a:cxn ang="0">
                    <a:pos x="T0" y="T1"/>
                  </a:cxn>
                  <a:cxn ang="0">
                    <a:pos x="T2" y="T3"/>
                  </a:cxn>
                  <a:cxn ang="0">
                    <a:pos x="T4" y="T5"/>
                  </a:cxn>
                  <a:cxn ang="0">
                    <a:pos x="T6" y="T7"/>
                  </a:cxn>
                  <a:cxn ang="0">
                    <a:pos x="T8" y="T9"/>
                  </a:cxn>
                </a:cxnLst>
                <a:rect l="0" t="0" r="r" b="b"/>
                <a:pathLst>
                  <a:path w="541" h="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4" name="Oval 213">
                <a:extLst>
                  <a:ext uri="{FF2B5EF4-FFF2-40B4-BE49-F238E27FC236}">
                    <a16:creationId xmlns:a16="http://schemas.microsoft.com/office/drawing/2014/main" id="{868A5E5E-7F5A-DA74-DB6F-16D160B55672}"/>
                  </a:ext>
                </a:extLst>
              </p:cNvPr>
              <p:cNvSpPr>
                <a:spLocks noChangeArrowheads="1"/>
              </p:cNvSpPr>
              <p:nvPr/>
            </p:nvSpPr>
            <p:spPr bwMode="auto">
              <a:xfrm>
                <a:off x="4366301" y="3500155"/>
                <a:ext cx="405639" cy="405640"/>
              </a:xfrm>
              <a:prstGeom prst="ellipse">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5" name="Freeform 214">
                <a:extLst>
                  <a:ext uri="{FF2B5EF4-FFF2-40B4-BE49-F238E27FC236}">
                    <a16:creationId xmlns:a16="http://schemas.microsoft.com/office/drawing/2014/main" id="{844B8C3A-648D-72C1-01F3-7BBF1ABD107E}"/>
                  </a:ext>
                </a:extLst>
              </p:cNvPr>
              <p:cNvSpPr>
                <a:spLocks/>
              </p:cNvSpPr>
              <p:nvPr/>
            </p:nvSpPr>
            <p:spPr bwMode="auto">
              <a:xfrm>
                <a:off x="4911233" y="3288516"/>
                <a:ext cx="459988" cy="459988"/>
              </a:xfrm>
              <a:custGeom>
                <a:avLst/>
                <a:gdLst>
                  <a:gd name="T0" fmla="*/ 78 w 541"/>
                  <a:gd name="T1" fmla="*/ 411 h 541"/>
                  <a:gd name="T2" fmla="*/ 131 w 541"/>
                  <a:gd name="T3" fmla="*/ 78 h 541"/>
                  <a:gd name="T4" fmla="*/ 464 w 541"/>
                  <a:gd name="T5" fmla="*/ 130 h 541"/>
                  <a:gd name="T6" fmla="*/ 411 w 541"/>
                  <a:gd name="T7" fmla="*/ 463 h 541"/>
                  <a:gd name="T8" fmla="*/ 78 w 541"/>
                  <a:gd name="T9" fmla="*/ 411 h 541"/>
                </a:gdLst>
                <a:ahLst/>
                <a:cxnLst>
                  <a:cxn ang="0">
                    <a:pos x="T0" y="T1"/>
                  </a:cxn>
                  <a:cxn ang="0">
                    <a:pos x="T2" y="T3"/>
                  </a:cxn>
                  <a:cxn ang="0">
                    <a:pos x="T4" y="T5"/>
                  </a:cxn>
                  <a:cxn ang="0">
                    <a:pos x="T6" y="T7"/>
                  </a:cxn>
                  <a:cxn ang="0">
                    <a:pos x="T8" y="T9"/>
                  </a:cxn>
                </a:cxnLst>
                <a:rect l="0" t="0" r="r" b="b"/>
                <a:pathLst>
                  <a:path w="541" h="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6" name="Freeform 215">
                <a:extLst>
                  <a:ext uri="{FF2B5EF4-FFF2-40B4-BE49-F238E27FC236}">
                    <a16:creationId xmlns:a16="http://schemas.microsoft.com/office/drawing/2014/main" id="{1FA5EB00-067C-A3AC-A4F0-723785E22BF2}"/>
                  </a:ext>
                </a:extLst>
              </p:cNvPr>
              <p:cNvSpPr>
                <a:spLocks/>
              </p:cNvSpPr>
              <p:nvPr/>
            </p:nvSpPr>
            <p:spPr bwMode="auto">
              <a:xfrm>
                <a:off x="5268641" y="2805132"/>
                <a:ext cx="454949" cy="454229"/>
              </a:xfrm>
              <a:custGeom>
                <a:avLst/>
                <a:gdLst>
                  <a:gd name="T0" fmla="*/ 194 w 535"/>
                  <a:gd name="T1" fmla="*/ 494 h 534"/>
                  <a:gd name="T2" fmla="*/ 41 w 535"/>
                  <a:gd name="T3" fmla="*/ 193 h 534"/>
                  <a:gd name="T4" fmla="*/ 341 w 535"/>
                  <a:gd name="T5" fmla="*/ 40 h 534"/>
                  <a:gd name="T6" fmla="*/ 494 w 535"/>
                  <a:gd name="T7" fmla="*/ 341 h 534"/>
                  <a:gd name="T8" fmla="*/ 194 w 535"/>
                  <a:gd name="T9" fmla="*/ 494 h 534"/>
                </a:gdLst>
                <a:ahLst/>
                <a:cxnLst>
                  <a:cxn ang="0">
                    <a:pos x="T0" y="T1"/>
                  </a:cxn>
                  <a:cxn ang="0">
                    <a:pos x="T2" y="T3"/>
                  </a:cxn>
                  <a:cxn ang="0">
                    <a:pos x="T4" y="T5"/>
                  </a:cxn>
                  <a:cxn ang="0">
                    <a:pos x="T6" y="T7"/>
                  </a:cxn>
                  <a:cxn ang="0">
                    <a:pos x="T8" y="T9"/>
                  </a:cxn>
                </a:cxnLst>
                <a:rect l="0" t="0" r="r" b="b"/>
                <a:pathLst>
                  <a:path w="535" h="534">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7" name="Freeform 216">
                <a:extLst>
                  <a:ext uri="{FF2B5EF4-FFF2-40B4-BE49-F238E27FC236}">
                    <a16:creationId xmlns:a16="http://schemas.microsoft.com/office/drawing/2014/main" id="{6536F2F6-4ABF-2AD2-DDAD-ACA7784FC631}"/>
                  </a:ext>
                </a:extLst>
              </p:cNvPr>
              <p:cNvSpPr>
                <a:spLocks/>
              </p:cNvSpPr>
              <p:nvPr/>
            </p:nvSpPr>
            <p:spPr bwMode="auto">
              <a:xfrm>
                <a:off x="5269360" y="2202972"/>
                <a:ext cx="454949" cy="455309"/>
              </a:xfrm>
              <a:custGeom>
                <a:avLst/>
                <a:gdLst>
                  <a:gd name="T0" fmla="*/ 341 w 535"/>
                  <a:gd name="T1" fmla="*/ 495 h 535"/>
                  <a:gd name="T2" fmla="*/ 41 w 535"/>
                  <a:gd name="T3" fmla="*/ 342 h 535"/>
                  <a:gd name="T4" fmla="*/ 194 w 535"/>
                  <a:gd name="T5" fmla="*/ 41 h 535"/>
                  <a:gd name="T6" fmla="*/ 494 w 535"/>
                  <a:gd name="T7" fmla="*/ 194 h 535"/>
                  <a:gd name="T8" fmla="*/ 341 w 535"/>
                  <a:gd name="T9" fmla="*/ 495 h 535"/>
                </a:gdLst>
                <a:ahLst/>
                <a:cxnLst>
                  <a:cxn ang="0">
                    <a:pos x="T0" y="T1"/>
                  </a:cxn>
                  <a:cxn ang="0">
                    <a:pos x="T2" y="T3"/>
                  </a:cxn>
                  <a:cxn ang="0">
                    <a:pos x="T4" y="T5"/>
                  </a:cxn>
                  <a:cxn ang="0">
                    <a:pos x="T6" y="T7"/>
                  </a:cxn>
                  <a:cxn ang="0">
                    <a:pos x="T8" y="T9"/>
                  </a:cxn>
                </a:cxnLst>
                <a:rect l="0" t="0" r="r" b="b"/>
                <a:pathLst>
                  <a:path w="535" h="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8" name="Freeform 217">
                <a:extLst>
                  <a:ext uri="{FF2B5EF4-FFF2-40B4-BE49-F238E27FC236}">
                    <a16:creationId xmlns:a16="http://schemas.microsoft.com/office/drawing/2014/main" id="{C390AC2E-DB86-5300-B889-2BED607C15CA}"/>
                  </a:ext>
                </a:extLst>
              </p:cNvPr>
              <p:cNvSpPr>
                <a:spLocks/>
              </p:cNvSpPr>
              <p:nvPr/>
            </p:nvSpPr>
            <p:spPr bwMode="auto">
              <a:xfrm>
                <a:off x="4913752" y="1713829"/>
                <a:ext cx="460348" cy="459628"/>
              </a:xfrm>
              <a:custGeom>
                <a:avLst/>
                <a:gdLst>
                  <a:gd name="T0" fmla="*/ 464 w 541"/>
                  <a:gd name="T1" fmla="*/ 410 h 540"/>
                  <a:gd name="T2" fmla="*/ 131 w 541"/>
                  <a:gd name="T3" fmla="*/ 463 h 540"/>
                  <a:gd name="T4" fmla="*/ 78 w 541"/>
                  <a:gd name="T5" fmla="*/ 130 h 540"/>
                  <a:gd name="T6" fmla="*/ 411 w 541"/>
                  <a:gd name="T7" fmla="*/ 77 h 540"/>
                  <a:gd name="T8" fmla="*/ 464 w 541"/>
                  <a:gd name="T9" fmla="*/ 410 h 540"/>
                </a:gdLst>
                <a:ahLst/>
                <a:cxnLst>
                  <a:cxn ang="0">
                    <a:pos x="T0" y="T1"/>
                  </a:cxn>
                  <a:cxn ang="0">
                    <a:pos x="T2" y="T3"/>
                  </a:cxn>
                  <a:cxn ang="0">
                    <a:pos x="T4" y="T5"/>
                  </a:cxn>
                  <a:cxn ang="0">
                    <a:pos x="T6" y="T7"/>
                  </a:cxn>
                  <a:cxn ang="0">
                    <a:pos x="T8" y="T9"/>
                  </a:cxn>
                </a:cxnLst>
                <a:rect l="0" t="0" r="r" b="b"/>
                <a:pathLst>
                  <a:path w="541" h="54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9" name="Freeform 912">
                <a:extLst>
                  <a:ext uri="{FF2B5EF4-FFF2-40B4-BE49-F238E27FC236}">
                    <a16:creationId xmlns:a16="http://schemas.microsoft.com/office/drawing/2014/main" id="{786D7EB1-8F58-49CF-56FA-09F16280ABC8}"/>
                  </a:ext>
                </a:extLst>
              </p:cNvPr>
              <p:cNvSpPr>
                <a:spLocks/>
              </p:cNvSpPr>
              <p:nvPr/>
            </p:nvSpPr>
            <p:spPr bwMode="auto">
              <a:xfrm>
                <a:off x="3910179" y="2033807"/>
                <a:ext cx="1323643" cy="1396880"/>
              </a:xfrm>
              <a:custGeom>
                <a:avLst/>
                <a:gdLst>
                  <a:gd name="T0" fmla="*/ 1668 w 1790"/>
                  <a:gd name="T1" fmla="*/ 1066 h 1889"/>
                  <a:gd name="T2" fmla="*/ 1678 w 1790"/>
                  <a:gd name="T3" fmla="*/ 954 h 1889"/>
                  <a:gd name="T4" fmla="*/ 1668 w 1790"/>
                  <a:gd name="T5" fmla="*/ 841 h 1889"/>
                  <a:gd name="T6" fmla="*/ 1790 w 1790"/>
                  <a:gd name="T7" fmla="*/ 664 h 1889"/>
                  <a:gd name="T8" fmla="*/ 1584 w 1790"/>
                  <a:gd name="T9" fmla="*/ 580 h 1889"/>
                  <a:gd name="T10" fmla="*/ 1464 w 1790"/>
                  <a:gd name="T11" fmla="*/ 412 h 1889"/>
                  <a:gd name="T12" fmla="*/ 1454 w 1790"/>
                  <a:gd name="T13" fmla="*/ 187 h 1889"/>
                  <a:gd name="T14" fmla="*/ 1240 w 1790"/>
                  <a:gd name="T15" fmla="*/ 243 h 1889"/>
                  <a:gd name="T16" fmla="*/ 1044 w 1790"/>
                  <a:gd name="T17" fmla="*/ 177 h 1889"/>
                  <a:gd name="T18" fmla="*/ 895 w 1790"/>
                  <a:gd name="T19" fmla="*/ 0 h 1889"/>
                  <a:gd name="T20" fmla="*/ 765 w 1790"/>
                  <a:gd name="T21" fmla="*/ 177 h 1889"/>
                  <a:gd name="T22" fmla="*/ 569 w 1790"/>
                  <a:gd name="T23" fmla="*/ 243 h 1889"/>
                  <a:gd name="T24" fmla="*/ 345 w 1790"/>
                  <a:gd name="T25" fmla="*/ 177 h 1889"/>
                  <a:gd name="T26" fmla="*/ 335 w 1790"/>
                  <a:gd name="T27" fmla="*/ 402 h 1889"/>
                  <a:gd name="T28" fmla="*/ 214 w 1790"/>
                  <a:gd name="T29" fmla="*/ 571 h 1889"/>
                  <a:gd name="T30" fmla="*/ 0 w 1790"/>
                  <a:gd name="T31" fmla="*/ 645 h 1889"/>
                  <a:gd name="T32" fmla="*/ 122 w 1790"/>
                  <a:gd name="T33" fmla="*/ 832 h 1889"/>
                  <a:gd name="T34" fmla="*/ 113 w 1790"/>
                  <a:gd name="T35" fmla="*/ 954 h 1889"/>
                  <a:gd name="T36" fmla="*/ 122 w 1790"/>
                  <a:gd name="T37" fmla="*/ 1047 h 1889"/>
                  <a:gd name="T38" fmla="*/ 0 w 1790"/>
                  <a:gd name="T39" fmla="*/ 1226 h 1889"/>
                  <a:gd name="T40" fmla="*/ 195 w 1790"/>
                  <a:gd name="T41" fmla="*/ 1309 h 1889"/>
                  <a:gd name="T42" fmla="*/ 327 w 1790"/>
                  <a:gd name="T43" fmla="*/ 1488 h 1889"/>
                  <a:gd name="T44" fmla="*/ 335 w 1790"/>
                  <a:gd name="T45" fmla="*/ 1702 h 1889"/>
                  <a:gd name="T46" fmla="*/ 530 w 1790"/>
                  <a:gd name="T47" fmla="*/ 1647 h 1889"/>
                  <a:gd name="T48" fmla="*/ 755 w 1790"/>
                  <a:gd name="T49" fmla="*/ 1721 h 1889"/>
                  <a:gd name="T50" fmla="*/ 886 w 1790"/>
                  <a:gd name="T51" fmla="*/ 1889 h 1889"/>
                  <a:gd name="T52" fmla="*/ 1016 w 1790"/>
                  <a:gd name="T53" fmla="*/ 1729 h 1889"/>
                  <a:gd name="T54" fmla="*/ 1240 w 1790"/>
                  <a:gd name="T55" fmla="*/ 1655 h 1889"/>
                  <a:gd name="T56" fmla="*/ 1435 w 1790"/>
                  <a:gd name="T57" fmla="*/ 1711 h 1889"/>
                  <a:gd name="T58" fmla="*/ 1444 w 1790"/>
                  <a:gd name="T59" fmla="*/ 1506 h 1889"/>
                  <a:gd name="T60" fmla="*/ 1584 w 1790"/>
                  <a:gd name="T61" fmla="*/ 1319 h 1889"/>
                  <a:gd name="T62" fmla="*/ 1781 w 1790"/>
                  <a:gd name="T63" fmla="*/ 1244 h 1889"/>
                  <a:gd name="T64" fmla="*/ 1668 w 1790"/>
                  <a:gd name="T65" fmla="*/ 1066 h 1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90" h="1889">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bg1"/>
              </a:solidFill>
              <a:ln>
                <a:noFill/>
              </a:ln>
              <a:effectLst>
                <a:outerShdw blurRad="812800" sx="116000" sy="116000" algn="ctr" rotWithShape="0">
                  <a:prstClr val="black">
                    <a:alpha val="16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0" name="Freeform 831">
                <a:extLst>
                  <a:ext uri="{FF2B5EF4-FFF2-40B4-BE49-F238E27FC236}">
                    <a16:creationId xmlns:a16="http://schemas.microsoft.com/office/drawing/2014/main" id="{F962C5CF-B092-6D50-1A1F-667E06D97E8D}"/>
                  </a:ext>
                </a:extLst>
              </p:cNvPr>
              <p:cNvSpPr>
                <a:spLocks/>
              </p:cNvSpPr>
              <p:nvPr/>
            </p:nvSpPr>
            <p:spPr bwMode="auto">
              <a:xfrm>
                <a:off x="4432491" y="2254751"/>
                <a:ext cx="270442" cy="53653"/>
              </a:xfrm>
              <a:custGeom>
                <a:avLst/>
                <a:gdLst>
                  <a:gd name="T0" fmla="*/ 490 w 947"/>
                  <a:gd name="T1" fmla="*/ 0 h 188"/>
                  <a:gd name="T2" fmla="*/ 0 w 947"/>
                  <a:gd name="T3" fmla="*/ 73 h 188"/>
                  <a:gd name="T4" fmla="*/ 38 w 947"/>
                  <a:gd name="T5" fmla="*/ 188 h 188"/>
                  <a:gd name="T6" fmla="*/ 488 w 947"/>
                  <a:gd name="T7" fmla="*/ 122 h 188"/>
                  <a:gd name="T8" fmla="*/ 911 w 947"/>
                  <a:gd name="T9" fmla="*/ 181 h 188"/>
                  <a:gd name="T10" fmla="*/ 947 w 947"/>
                  <a:gd name="T11" fmla="*/ 65 h 188"/>
                  <a:gd name="T12" fmla="*/ 490 w 947"/>
                  <a:gd name="T13" fmla="*/ 0 h 188"/>
                </a:gdLst>
                <a:ahLst/>
                <a:cxnLst>
                  <a:cxn ang="0">
                    <a:pos x="T0" y="T1"/>
                  </a:cxn>
                  <a:cxn ang="0">
                    <a:pos x="T2" y="T3"/>
                  </a:cxn>
                  <a:cxn ang="0">
                    <a:pos x="T4" y="T5"/>
                  </a:cxn>
                  <a:cxn ang="0">
                    <a:pos x="T6" y="T7"/>
                  </a:cxn>
                  <a:cxn ang="0">
                    <a:pos x="T8" y="T9"/>
                  </a:cxn>
                  <a:cxn ang="0">
                    <a:pos x="T10" y="T11"/>
                  </a:cxn>
                  <a:cxn ang="0">
                    <a:pos x="T12" y="T13"/>
                  </a:cxn>
                </a:cxnLst>
                <a:rect l="0" t="0" r="r" b="b"/>
                <a:pathLst>
                  <a:path w="947" h="188">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1" name="Freeform 832">
                <a:extLst>
                  <a:ext uri="{FF2B5EF4-FFF2-40B4-BE49-F238E27FC236}">
                    <a16:creationId xmlns:a16="http://schemas.microsoft.com/office/drawing/2014/main" id="{1FD154CD-3CE3-F247-D649-00285C2B5A62}"/>
                  </a:ext>
                </a:extLst>
              </p:cNvPr>
              <p:cNvSpPr>
                <a:spLocks/>
              </p:cNvSpPr>
              <p:nvPr/>
            </p:nvSpPr>
            <p:spPr bwMode="auto">
              <a:xfrm>
                <a:off x="4717797" y="2279886"/>
                <a:ext cx="228872" cy="178723"/>
              </a:xfrm>
              <a:custGeom>
                <a:avLst/>
                <a:gdLst>
                  <a:gd name="T0" fmla="*/ 40 w 802"/>
                  <a:gd name="T1" fmla="*/ 0 h 626"/>
                  <a:gd name="T2" fmla="*/ 0 w 802"/>
                  <a:gd name="T3" fmla="*/ 121 h 626"/>
                  <a:gd name="T4" fmla="*/ 707 w 802"/>
                  <a:gd name="T5" fmla="*/ 626 h 626"/>
                  <a:gd name="T6" fmla="*/ 802 w 802"/>
                  <a:gd name="T7" fmla="*/ 556 h 626"/>
                  <a:gd name="T8" fmla="*/ 40 w 802"/>
                  <a:gd name="T9" fmla="*/ 0 h 626"/>
                </a:gdLst>
                <a:ahLst/>
                <a:cxnLst>
                  <a:cxn ang="0">
                    <a:pos x="T0" y="T1"/>
                  </a:cxn>
                  <a:cxn ang="0">
                    <a:pos x="T2" y="T3"/>
                  </a:cxn>
                  <a:cxn ang="0">
                    <a:pos x="T4" y="T5"/>
                  </a:cxn>
                  <a:cxn ang="0">
                    <a:pos x="T6" y="T7"/>
                  </a:cxn>
                  <a:cxn ang="0">
                    <a:pos x="T8" y="T9"/>
                  </a:cxn>
                </a:cxnLst>
                <a:rect l="0" t="0" r="r" b="b"/>
                <a:pathLst>
                  <a:path w="802" h="626">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2" name="Freeform 833">
                <a:extLst>
                  <a:ext uri="{FF2B5EF4-FFF2-40B4-BE49-F238E27FC236}">
                    <a16:creationId xmlns:a16="http://schemas.microsoft.com/office/drawing/2014/main" id="{3A87E359-78F3-428D-0C37-FBD1627C3981}"/>
                  </a:ext>
                </a:extLst>
              </p:cNvPr>
              <p:cNvSpPr>
                <a:spLocks/>
              </p:cNvSpPr>
              <p:nvPr/>
            </p:nvSpPr>
            <p:spPr bwMode="auto">
              <a:xfrm>
                <a:off x="4191056" y="2282423"/>
                <a:ext cx="228631" cy="181260"/>
              </a:xfrm>
              <a:custGeom>
                <a:avLst/>
                <a:gdLst>
                  <a:gd name="T0" fmla="*/ 763 w 801"/>
                  <a:gd name="T1" fmla="*/ 0 h 635"/>
                  <a:gd name="T2" fmla="*/ 0 w 801"/>
                  <a:gd name="T3" fmla="*/ 564 h 635"/>
                  <a:gd name="T4" fmla="*/ 99 w 801"/>
                  <a:gd name="T5" fmla="*/ 635 h 635"/>
                  <a:gd name="T6" fmla="*/ 801 w 801"/>
                  <a:gd name="T7" fmla="*/ 118 h 635"/>
                  <a:gd name="T8" fmla="*/ 763 w 801"/>
                  <a:gd name="T9" fmla="*/ 0 h 635"/>
                </a:gdLst>
                <a:ahLst/>
                <a:cxnLst>
                  <a:cxn ang="0">
                    <a:pos x="T0" y="T1"/>
                  </a:cxn>
                  <a:cxn ang="0">
                    <a:pos x="T2" y="T3"/>
                  </a:cxn>
                  <a:cxn ang="0">
                    <a:pos x="T4" y="T5"/>
                  </a:cxn>
                  <a:cxn ang="0">
                    <a:pos x="T6" y="T7"/>
                  </a:cxn>
                  <a:cxn ang="0">
                    <a:pos x="T8" y="T9"/>
                  </a:cxn>
                </a:cxnLst>
                <a:rect l="0" t="0" r="r" b="b"/>
                <a:pathLst>
                  <a:path w="801" h="635">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3" name="Freeform 834">
                <a:extLst>
                  <a:ext uri="{FF2B5EF4-FFF2-40B4-BE49-F238E27FC236}">
                    <a16:creationId xmlns:a16="http://schemas.microsoft.com/office/drawing/2014/main" id="{7038EA15-82A3-65CF-EDBB-C6F5868878AE}"/>
                  </a:ext>
                </a:extLst>
              </p:cNvPr>
              <p:cNvSpPr>
                <a:spLocks/>
              </p:cNvSpPr>
              <p:nvPr/>
            </p:nvSpPr>
            <p:spPr bwMode="auto">
              <a:xfrm>
                <a:off x="4935550" y="2459939"/>
                <a:ext cx="113712" cy="256665"/>
              </a:xfrm>
              <a:custGeom>
                <a:avLst/>
                <a:gdLst>
                  <a:gd name="T0" fmla="*/ 97 w 398"/>
                  <a:gd name="T1" fmla="*/ 0 h 899"/>
                  <a:gd name="T2" fmla="*/ 0 w 398"/>
                  <a:gd name="T3" fmla="*/ 71 h 899"/>
                  <a:gd name="T4" fmla="*/ 275 w 398"/>
                  <a:gd name="T5" fmla="*/ 899 h 899"/>
                  <a:gd name="T6" fmla="*/ 398 w 398"/>
                  <a:gd name="T7" fmla="*/ 898 h 899"/>
                  <a:gd name="T8" fmla="*/ 97 w 398"/>
                  <a:gd name="T9" fmla="*/ 0 h 899"/>
                </a:gdLst>
                <a:ahLst/>
                <a:cxnLst>
                  <a:cxn ang="0">
                    <a:pos x="T0" y="T1"/>
                  </a:cxn>
                  <a:cxn ang="0">
                    <a:pos x="T2" y="T3"/>
                  </a:cxn>
                  <a:cxn ang="0">
                    <a:pos x="T4" y="T5"/>
                  </a:cxn>
                  <a:cxn ang="0">
                    <a:pos x="T6" y="T7"/>
                  </a:cxn>
                  <a:cxn ang="0">
                    <a:pos x="T8" y="T9"/>
                  </a:cxn>
                </a:cxnLst>
                <a:rect l="0" t="0" r="r" b="b"/>
                <a:pathLst>
                  <a:path w="398" h="899">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4" name="Freeform 835">
                <a:extLst>
                  <a:ext uri="{FF2B5EF4-FFF2-40B4-BE49-F238E27FC236}">
                    <a16:creationId xmlns:a16="http://schemas.microsoft.com/office/drawing/2014/main" id="{7C05166C-C6D9-CE9A-BE03-EF9ADAE5F5E5}"/>
                  </a:ext>
                </a:extLst>
              </p:cNvPr>
              <p:cNvSpPr>
                <a:spLocks/>
              </p:cNvSpPr>
              <p:nvPr/>
            </p:nvSpPr>
            <p:spPr bwMode="auto">
              <a:xfrm>
                <a:off x="4094739" y="2461992"/>
                <a:ext cx="109965" cy="261860"/>
              </a:xfrm>
              <a:custGeom>
                <a:avLst/>
                <a:gdLst>
                  <a:gd name="T0" fmla="*/ 281 w 385"/>
                  <a:gd name="T1" fmla="*/ 0 h 917"/>
                  <a:gd name="T2" fmla="*/ 73 w 385"/>
                  <a:gd name="T3" fmla="*/ 433 h 917"/>
                  <a:gd name="T4" fmla="*/ 0 w 385"/>
                  <a:gd name="T5" fmla="*/ 917 h 917"/>
                  <a:gd name="T6" fmla="*/ 119 w 385"/>
                  <a:gd name="T7" fmla="*/ 917 h 917"/>
                  <a:gd name="T8" fmla="*/ 385 w 385"/>
                  <a:gd name="T9" fmla="*/ 77 h 917"/>
                  <a:gd name="T10" fmla="*/ 281 w 385"/>
                  <a:gd name="T11" fmla="*/ 0 h 917"/>
                </a:gdLst>
                <a:ahLst/>
                <a:cxnLst>
                  <a:cxn ang="0">
                    <a:pos x="T0" y="T1"/>
                  </a:cxn>
                  <a:cxn ang="0">
                    <a:pos x="T2" y="T3"/>
                  </a:cxn>
                  <a:cxn ang="0">
                    <a:pos x="T4" y="T5"/>
                  </a:cxn>
                  <a:cxn ang="0">
                    <a:pos x="T6" y="T7"/>
                  </a:cxn>
                  <a:cxn ang="0">
                    <a:pos x="T8" y="T9"/>
                  </a:cxn>
                  <a:cxn ang="0">
                    <a:pos x="T10" y="T11"/>
                  </a:cxn>
                </a:cxnLst>
                <a:rect l="0" t="0" r="r" b="b"/>
                <a:pathLst>
                  <a:path w="385" h="917">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5" name="Freeform 836">
                <a:extLst>
                  <a:ext uri="{FF2B5EF4-FFF2-40B4-BE49-F238E27FC236}">
                    <a16:creationId xmlns:a16="http://schemas.microsoft.com/office/drawing/2014/main" id="{773F55E4-0C06-8E00-EF5B-A13191154342}"/>
                  </a:ext>
                </a:extLst>
              </p:cNvPr>
              <p:cNvSpPr>
                <a:spLocks/>
              </p:cNvSpPr>
              <p:nvPr/>
            </p:nvSpPr>
            <p:spPr bwMode="auto">
              <a:xfrm>
                <a:off x="4938447" y="2741738"/>
                <a:ext cx="110811" cy="258478"/>
              </a:xfrm>
              <a:custGeom>
                <a:avLst/>
                <a:gdLst>
                  <a:gd name="T0" fmla="*/ 388 w 388"/>
                  <a:gd name="T1" fmla="*/ 0 h 905"/>
                  <a:gd name="T2" fmla="*/ 266 w 388"/>
                  <a:gd name="T3" fmla="*/ 0 h 905"/>
                  <a:gd name="T4" fmla="*/ 0 w 388"/>
                  <a:gd name="T5" fmla="*/ 836 h 905"/>
                  <a:gd name="T6" fmla="*/ 96 w 388"/>
                  <a:gd name="T7" fmla="*/ 905 h 905"/>
                  <a:gd name="T8" fmla="*/ 305 w 388"/>
                  <a:gd name="T9" fmla="*/ 465 h 905"/>
                  <a:gd name="T10" fmla="*/ 305 w 388"/>
                  <a:gd name="T11" fmla="*/ 464 h 905"/>
                  <a:gd name="T12" fmla="*/ 305 w 388"/>
                  <a:gd name="T13" fmla="*/ 464 h 905"/>
                  <a:gd name="T14" fmla="*/ 305 w 388"/>
                  <a:gd name="T15" fmla="*/ 464 h 905"/>
                  <a:gd name="T16" fmla="*/ 388 w 388"/>
                  <a:gd name="T17"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8" h="905">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6" name="Freeform 837">
                <a:extLst>
                  <a:ext uri="{FF2B5EF4-FFF2-40B4-BE49-F238E27FC236}">
                    <a16:creationId xmlns:a16="http://schemas.microsoft.com/office/drawing/2014/main" id="{9672CCD1-D00D-9A46-FCC0-17257EC982A0}"/>
                  </a:ext>
                </a:extLst>
              </p:cNvPr>
              <p:cNvSpPr>
                <a:spLocks/>
              </p:cNvSpPr>
              <p:nvPr/>
            </p:nvSpPr>
            <p:spPr bwMode="auto">
              <a:xfrm>
                <a:off x="4094742" y="2747174"/>
                <a:ext cx="113108" cy="259322"/>
              </a:xfrm>
              <a:custGeom>
                <a:avLst/>
                <a:gdLst>
                  <a:gd name="T0" fmla="*/ 119 w 396"/>
                  <a:gd name="T1" fmla="*/ 0 h 908"/>
                  <a:gd name="T2" fmla="*/ 119 w 396"/>
                  <a:gd name="T3" fmla="*/ 0 h 908"/>
                  <a:gd name="T4" fmla="*/ 0 w 396"/>
                  <a:gd name="T5" fmla="*/ 1 h 908"/>
                  <a:gd name="T6" fmla="*/ 298 w 396"/>
                  <a:gd name="T7" fmla="*/ 908 h 908"/>
                  <a:gd name="T8" fmla="*/ 396 w 396"/>
                  <a:gd name="T9" fmla="*/ 835 h 908"/>
                  <a:gd name="T10" fmla="*/ 119 w 396"/>
                  <a:gd name="T11" fmla="*/ 0 h 908"/>
                </a:gdLst>
                <a:ahLst/>
                <a:cxnLst>
                  <a:cxn ang="0">
                    <a:pos x="T0" y="T1"/>
                  </a:cxn>
                  <a:cxn ang="0">
                    <a:pos x="T2" y="T3"/>
                  </a:cxn>
                  <a:cxn ang="0">
                    <a:pos x="T4" y="T5"/>
                  </a:cxn>
                  <a:cxn ang="0">
                    <a:pos x="T6" y="T7"/>
                  </a:cxn>
                  <a:cxn ang="0">
                    <a:pos x="T8" y="T9"/>
                  </a:cxn>
                  <a:cxn ang="0">
                    <a:pos x="T10" y="T11"/>
                  </a:cxn>
                </a:cxnLst>
                <a:rect l="0" t="0" r="r" b="b"/>
                <a:pathLst>
                  <a:path w="396" h="908">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7" name="Freeform 838">
                <a:extLst>
                  <a:ext uri="{FF2B5EF4-FFF2-40B4-BE49-F238E27FC236}">
                    <a16:creationId xmlns:a16="http://schemas.microsoft.com/office/drawing/2014/main" id="{C81B3416-F275-E463-1AE1-6552A923069A}"/>
                  </a:ext>
                </a:extLst>
              </p:cNvPr>
              <p:cNvSpPr>
                <a:spLocks/>
              </p:cNvSpPr>
              <p:nvPr/>
            </p:nvSpPr>
            <p:spPr bwMode="auto">
              <a:xfrm>
                <a:off x="4720940" y="3001909"/>
                <a:ext cx="227785" cy="179328"/>
              </a:xfrm>
              <a:custGeom>
                <a:avLst/>
                <a:gdLst>
                  <a:gd name="T0" fmla="*/ 708 w 798"/>
                  <a:gd name="T1" fmla="*/ 0 h 628"/>
                  <a:gd name="T2" fmla="*/ 0 w 798"/>
                  <a:gd name="T3" fmla="*/ 518 h 628"/>
                  <a:gd name="T4" fmla="*/ 35 w 798"/>
                  <a:gd name="T5" fmla="*/ 628 h 628"/>
                  <a:gd name="T6" fmla="*/ 798 w 798"/>
                  <a:gd name="T7" fmla="*/ 66 h 628"/>
                  <a:gd name="T8" fmla="*/ 708 w 798"/>
                  <a:gd name="T9" fmla="*/ 0 h 628"/>
                  <a:gd name="T10" fmla="*/ 708 w 798"/>
                  <a:gd name="T11" fmla="*/ 0 h 628"/>
                </a:gdLst>
                <a:ahLst/>
                <a:cxnLst>
                  <a:cxn ang="0">
                    <a:pos x="T0" y="T1"/>
                  </a:cxn>
                  <a:cxn ang="0">
                    <a:pos x="T2" y="T3"/>
                  </a:cxn>
                  <a:cxn ang="0">
                    <a:pos x="T4" y="T5"/>
                  </a:cxn>
                  <a:cxn ang="0">
                    <a:pos x="T6" y="T7"/>
                  </a:cxn>
                  <a:cxn ang="0">
                    <a:pos x="T8" y="T9"/>
                  </a:cxn>
                  <a:cxn ang="0">
                    <a:pos x="T10" y="T11"/>
                  </a:cxn>
                </a:cxnLst>
                <a:rect l="0" t="0" r="r" b="b"/>
                <a:pathLst>
                  <a:path w="798" h="62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8" name="Freeform 839">
                <a:extLst>
                  <a:ext uri="{FF2B5EF4-FFF2-40B4-BE49-F238E27FC236}">
                    <a16:creationId xmlns:a16="http://schemas.microsoft.com/office/drawing/2014/main" id="{A053D9D6-DB8A-8176-D6D7-C7638350895C}"/>
                  </a:ext>
                </a:extLst>
              </p:cNvPr>
              <p:cNvSpPr>
                <a:spLocks/>
              </p:cNvSpPr>
              <p:nvPr/>
            </p:nvSpPr>
            <p:spPr bwMode="auto">
              <a:xfrm>
                <a:off x="4193596" y="3003842"/>
                <a:ext cx="231288" cy="179328"/>
              </a:xfrm>
              <a:custGeom>
                <a:avLst/>
                <a:gdLst>
                  <a:gd name="T0" fmla="*/ 98 w 810"/>
                  <a:gd name="T1" fmla="*/ 0 h 628"/>
                  <a:gd name="T2" fmla="*/ 98 w 810"/>
                  <a:gd name="T3" fmla="*/ 0 h 628"/>
                  <a:gd name="T4" fmla="*/ 0 w 810"/>
                  <a:gd name="T5" fmla="*/ 73 h 628"/>
                  <a:gd name="T6" fmla="*/ 773 w 810"/>
                  <a:gd name="T7" fmla="*/ 628 h 628"/>
                  <a:gd name="T8" fmla="*/ 810 w 810"/>
                  <a:gd name="T9" fmla="*/ 514 h 628"/>
                  <a:gd name="T10" fmla="*/ 98 w 810"/>
                  <a:gd name="T11" fmla="*/ 0 h 628"/>
                </a:gdLst>
                <a:ahLst/>
                <a:cxnLst>
                  <a:cxn ang="0">
                    <a:pos x="T0" y="T1"/>
                  </a:cxn>
                  <a:cxn ang="0">
                    <a:pos x="T2" y="T3"/>
                  </a:cxn>
                  <a:cxn ang="0">
                    <a:pos x="T4" y="T5"/>
                  </a:cxn>
                  <a:cxn ang="0">
                    <a:pos x="T6" y="T7"/>
                  </a:cxn>
                  <a:cxn ang="0">
                    <a:pos x="T8" y="T9"/>
                  </a:cxn>
                  <a:cxn ang="0">
                    <a:pos x="T10" y="T11"/>
                  </a:cxn>
                </a:cxnLst>
                <a:rect l="0" t="0" r="r" b="b"/>
                <a:pathLst>
                  <a:path w="810" h="628">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9" name="Freeform 840">
                <a:extLst>
                  <a:ext uri="{FF2B5EF4-FFF2-40B4-BE49-F238E27FC236}">
                    <a16:creationId xmlns:a16="http://schemas.microsoft.com/office/drawing/2014/main" id="{08E614E7-462A-0296-8998-978813C2AA22}"/>
                  </a:ext>
                </a:extLst>
              </p:cNvPr>
              <p:cNvSpPr>
                <a:spLocks/>
              </p:cNvSpPr>
              <p:nvPr/>
            </p:nvSpPr>
            <p:spPr bwMode="auto">
              <a:xfrm>
                <a:off x="4437686" y="3157542"/>
                <a:ext cx="269837" cy="52203"/>
              </a:xfrm>
              <a:custGeom>
                <a:avLst/>
                <a:gdLst>
                  <a:gd name="T0" fmla="*/ 908 w 945"/>
                  <a:gd name="T1" fmla="*/ 0 h 183"/>
                  <a:gd name="T2" fmla="*/ 469 w 945"/>
                  <a:gd name="T3" fmla="*/ 63 h 183"/>
                  <a:gd name="T4" fmla="*/ 38 w 945"/>
                  <a:gd name="T5" fmla="*/ 2 h 183"/>
                  <a:gd name="T6" fmla="*/ 38 w 945"/>
                  <a:gd name="T7" fmla="*/ 2 h 183"/>
                  <a:gd name="T8" fmla="*/ 0 w 945"/>
                  <a:gd name="T9" fmla="*/ 121 h 183"/>
                  <a:gd name="T10" fmla="*/ 472 w 945"/>
                  <a:gd name="T11" fmla="*/ 183 h 183"/>
                  <a:gd name="T12" fmla="*/ 945 w 945"/>
                  <a:gd name="T13" fmla="*/ 113 h 183"/>
                  <a:gd name="T14" fmla="*/ 908 w 945"/>
                  <a:gd name="T15" fmla="*/ 0 h 183"/>
                  <a:gd name="T16" fmla="*/ 908 w 945"/>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5" h="183">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grpSp>
      </p:grpSp>
      <p:sp>
        <p:nvSpPr>
          <p:cNvPr id="74" name="Text Placeholder 16">
            <a:extLst>
              <a:ext uri="{FF2B5EF4-FFF2-40B4-BE49-F238E27FC236}">
                <a16:creationId xmlns:a16="http://schemas.microsoft.com/office/drawing/2014/main" id="{A35C384A-DF0E-1927-1BEA-DECA4861CDB7}"/>
              </a:ext>
            </a:extLst>
          </p:cNvPr>
          <p:cNvSpPr>
            <a:spLocks noGrp="1"/>
          </p:cNvSpPr>
          <p:nvPr>
            <p:ph type="body" sz="quarter" idx="15"/>
          </p:nvPr>
        </p:nvSpPr>
        <p:spPr>
          <a:xfrm>
            <a:off x="562709" y="121959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52BBCA22-55D6-BD61-B969-09A6B9BA013D}"/>
              </a:ext>
            </a:extLst>
          </p:cNvPr>
          <p:cNvSpPr>
            <a:spLocks noGrp="1"/>
          </p:cNvSpPr>
          <p:nvPr>
            <p:ph type="body" sz="quarter" idx="16"/>
          </p:nvPr>
        </p:nvSpPr>
        <p:spPr>
          <a:xfrm>
            <a:off x="562709" y="193808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FE76B47E-2B66-CC9B-DB0A-4C11ED3EACEB}"/>
              </a:ext>
            </a:extLst>
          </p:cNvPr>
          <p:cNvSpPr>
            <a:spLocks noGrp="1"/>
          </p:cNvSpPr>
          <p:nvPr>
            <p:ph type="body" sz="quarter" idx="17"/>
          </p:nvPr>
        </p:nvSpPr>
        <p:spPr>
          <a:xfrm>
            <a:off x="562709" y="337506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7" name="Text Placeholder 16">
            <a:extLst>
              <a:ext uri="{FF2B5EF4-FFF2-40B4-BE49-F238E27FC236}">
                <a16:creationId xmlns:a16="http://schemas.microsoft.com/office/drawing/2014/main" id="{F3CC8062-F041-6BEA-43A5-1C1AB8ED7BAC}"/>
              </a:ext>
            </a:extLst>
          </p:cNvPr>
          <p:cNvSpPr>
            <a:spLocks noGrp="1"/>
          </p:cNvSpPr>
          <p:nvPr>
            <p:ph type="body" sz="quarter" idx="18"/>
          </p:nvPr>
        </p:nvSpPr>
        <p:spPr>
          <a:xfrm>
            <a:off x="562709" y="409355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8" name="Text Placeholder 16">
            <a:extLst>
              <a:ext uri="{FF2B5EF4-FFF2-40B4-BE49-F238E27FC236}">
                <a16:creationId xmlns:a16="http://schemas.microsoft.com/office/drawing/2014/main" id="{C38DFC36-705B-1820-38C8-807ADA8C32F0}"/>
              </a:ext>
            </a:extLst>
          </p:cNvPr>
          <p:cNvSpPr>
            <a:spLocks noGrp="1"/>
          </p:cNvSpPr>
          <p:nvPr>
            <p:ph type="body" sz="quarter" idx="19"/>
          </p:nvPr>
        </p:nvSpPr>
        <p:spPr>
          <a:xfrm>
            <a:off x="562709" y="265657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3" name="Text Placeholder 16">
            <a:extLst>
              <a:ext uri="{FF2B5EF4-FFF2-40B4-BE49-F238E27FC236}">
                <a16:creationId xmlns:a16="http://schemas.microsoft.com/office/drawing/2014/main" id="{43DE37D6-349D-BABA-A42D-AF50DCD958FD}"/>
              </a:ext>
            </a:extLst>
          </p:cNvPr>
          <p:cNvSpPr>
            <a:spLocks noGrp="1"/>
          </p:cNvSpPr>
          <p:nvPr>
            <p:ph type="body" sz="quarter" idx="20"/>
          </p:nvPr>
        </p:nvSpPr>
        <p:spPr>
          <a:xfrm>
            <a:off x="6420898" y="121959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4" name="Text Placeholder 16">
            <a:extLst>
              <a:ext uri="{FF2B5EF4-FFF2-40B4-BE49-F238E27FC236}">
                <a16:creationId xmlns:a16="http://schemas.microsoft.com/office/drawing/2014/main" id="{D4630DCD-1D59-8819-09F3-F69F9A36CAB4}"/>
              </a:ext>
            </a:extLst>
          </p:cNvPr>
          <p:cNvSpPr>
            <a:spLocks noGrp="1"/>
          </p:cNvSpPr>
          <p:nvPr>
            <p:ph type="body" sz="quarter" idx="21"/>
          </p:nvPr>
        </p:nvSpPr>
        <p:spPr>
          <a:xfrm>
            <a:off x="6420898" y="193808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5" name="Text Placeholder 16">
            <a:extLst>
              <a:ext uri="{FF2B5EF4-FFF2-40B4-BE49-F238E27FC236}">
                <a16:creationId xmlns:a16="http://schemas.microsoft.com/office/drawing/2014/main" id="{76CFB4DF-2BEE-6252-4B59-24FBB555AE89}"/>
              </a:ext>
            </a:extLst>
          </p:cNvPr>
          <p:cNvSpPr>
            <a:spLocks noGrp="1"/>
          </p:cNvSpPr>
          <p:nvPr>
            <p:ph type="body" sz="quarter" idx="22"/>
          </p:nvPr>
        </p:nvSpPr>
        <p:spPr>
          <a:xfrm>
            <a:off x="6420898" y="337506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6" name="Text Placeholder 16">
            <a:extLst>
              <a:ext uri="{FF2B5EF4-FFF2-40B4-BE49-F238E27FC236}">
                <a16:creationId xmlns:a16="http://schemas.microsoft.com/office/drawing/2014/main" id="{9C10CF0D-EC3A-D7B0-A41F-E222628FBE64}"/>
              </a:ext>
            </a:extLst>
          </p:cNvPr>
          <p:cNvSpPr>
            <a:spLocks noGrp="1"/>
          </p:cNvSpPr>
          <p:nvPr>
            <p:ph type="body" sz="quarter" idx="23"/>
          </p:nvPr>
        </p:nvSpPr>
        <p:spPr>
          <a:xfrm>
            <a:off x="6420898" y="409355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7" name="Text Placeholder 16">
            <a:extLst>
              <a:ext uri="{FF2B5EF4-FFF2-40B4-BE49-F238E27FC236}">
                <a16:creationId xmlns:a16="http://schemas.microsoft.com/office/drawing/2014/main" id="{30DECF9D-B3A7-FC00-FB4A-E8197588F53F}"/>
              </a:ext>
            </a:extLst>
          </p:cNvPr>
          <p:cNvSpPr>
            <a:spLocks noGrp="1"/>
          </p:cNvSpPr>
          <p:nvPr>
            <p:ph type="body" sz="quarter" idx="24"/>
          </p:nvPr>
        </p:nvSpPr>
        <p:spPr>
          <a:xfrm>
            <a:off x="6420898" y="265657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17315720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01987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8507C5A-D4BE-E7AB-19A1-EAB09D876C7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tx2"/>
                  </a:solidFill>
                  <a:latin typeface="Public Sans"/>
                  <a:ea typeface="Public Sans"/>
                  <a:cs typeface="Public Sans"/>
                  <a:sym typeface="Public Sans"/>
                </a:rPr>
                <a:t>“</a:t>
              </a:r>
              <a:endParaRPr lang="en-IN" sz="4800" dirty="0">
                <a:solidFill>
                  <a:schemeClr val="tx2"/>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31235322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5FE731D-68B8-D153-B6C0-3D8CCD61EE23}"/>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4">
                      <a:lumMod val="60000"/>
                      <a:lumOff val="40000"/>
                    </a:schemeClr>
                  </a:solidFill>
                  <a:latin typeface="Public Sans"/>
                  <a:ea typeface="Public Sans"/>
                  <a:cs typeface="Public Sans"/>
                  <a:sym typeface="Public Sans"/>
                </a:rPr>
                <a:t>“</a:t>
              </a:r>
              <a:endParaRPr lang="en-IN" sz="4800" dirty="0">
                <a:solidFill>
                  <a:schemeClr val="accent4">
                    <a:lumMod val="60000"/>
                    <a:lumOff val="40000"/>
                  </a:schemeClr>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69255914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968BEF6-ECCF-75DD-CEBF-D705758E48A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2"/>
                  </a:solidFill>
                  <a:latin typeface="Public Sans"/>
                  <a:ea typeface="Public Sans"/>
                  <a:cs typeface="Public Sans"/>
                  <a:sym typeface="Public Sans"/>
                </a:rPr>
                <a:t>“</a:t>
              </a:r>
              <a:endParaRPr lang="en-IN" sz="4800" dirty="0">
                <a:solidFill>
                  <a:schemeClr val="accent2"/>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3"/>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36072757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B2D76485-9B8F-20D2-A02A-0FE843251E3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1A76E9A9-99DA-0511-1F8B-5FDDE0D1D4D0}"/>
              </a:ext>
            </a:extLst>
          </p:cNvPr>
          <p:cNvGrpSpPr/>
          <p:nvPr/>
        </p:nvGrpSpPr>
        <p:grpSpPr>
          <a:xfrm>
            <a:off x="1403060" y="1183590"/>
            <a:ext cx="6337881" cy="1569620"/>
            <a:chOff x="1492092" y="1002130"/>
            <a:chExt cx="6337881" cy="1569620"/>
          </a:xfrm>
        </p:grpSpPr>
        <p:cxnSp>
          <p:nvCxnSpPr>
            <p:cNvPr id="11" name="Straight Connector 10">
              <a:extLst>
                <a:ext uri="{FF2B5EF4-FFF2-40B4-BE49-F238E27FC236}">
                  <a16:creationId xmlns:a16="http://schemas.microsoft.com/office/drawing/2014/main" id="{5C8BBCB5-C346-316C-E9A4-A147FA22B1F5}"/>
                </a:ext>
              </a:extLst>
            </p:cNvPr>
            <p:cNvCxnSpPr>
              <a:cxnSpLocks/>
            </p:cNvCxnSpPr>
            <p:nvPr/>
          </p:nvCxnSpPr>
          <p:spPr>
            <a:xfrm>
              <a:off x="1492092" y="1449493"/>
              <a:ext cx="6337881"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Google Shape;302;p224">
              <a:extLst>
                <a:ext uri="{FF2B5EF4-FFF2-40B4-BE49-F238E27FC236}">
                  <a16:creationId xmlns:a16="http://schemas.microsoft.com/office/drawing/2014/main" id="{F07CC99C-6B69-B6FF-9803-0D5B49421CAB}"/>
                </a:ext>
              </a:extLst>
            </p:cNvPr>
            <p:cNvSpPr txBox="1"/>
            <p:nvPr/>
          </p:nvSpPr>
          <p:spPr>
            <a:xfrm>
              <a:off x="4302597" y="1002130"/>
              <a:ext cx="716871" cy="1569620"/>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dirty="0">
                  <a:solidFill>
                    <a:schemeClr val="accent4"/>
                  </a:solidFill>
                  <a:latin typeface="Public Sans" pitchFamily="2" charset="0"/>
                </a:rPr>
                <a:t>“</a:t>
              </a:r>
              <a:endParaRPr sz="9600" dirty="0">
                <a:solidFill>
                  <a:schemeClr val="accent4"/>
                </a:solidFill>
                <a:latin typeface="Public Sans" pitchFamily="2" charset="0"/>
              </a:endParaRPr>
            </a:p>
          </p:txBody>
        </p:sp>
      </p:grpSp>
      <p:grpSp>
        <p:nvGrpSpPr>
          <p:cNvPr id="8" name="Group 7">
            <a:extLst>
              <a:ext uri="{FF2B5EF4-FFF2-40B4-BE49-F238E27FC236}">
                <a16:creationId xmlns:a16="http://schemas.microsoft.com/office/drawing/2014/main" id="{F3207900-AB17-AE64-5B8B-E2D574A2CD12}"/>
              </a:ext>
            </a:extLst>
          </p:cNvPr>
          <p:cNvGrpSpPr/>
          <p:nvPr/>
        </p:nvGrpSpPr>
        <p:grpSpPr>
          <a:xfrm>
            <a:off x="1492092" y="3662045"/>
            <a:ext cx="6159817" cy="71120"/>
            <a:chOff x="2145983" y="2931954"/>
            <a:chExt cx="6159817" cy="71120"/>
          </a:xfrm>
        </p:grpSpPr>
        <p:sp>
          <p:nvSpPr>
            <p:cNvPr id="9" name="Rectangle: Rounded Corners 17">
              <a:extLst>
                <a:ext uri="{FF2B5EF4-FFF2-40B4-BE49-F238E27FC236}">
                  <a16:creationId xmlns:a16="http://schemas.microsoft.com/office/drawing/2014/main" id="{D22DF5C2-A349-34FC-BADF-42844C015EDE}"/>
                </a:ext>
              </a:extLst>
            </p:cNvPr>
            <p:cNvSpPr/>
            <p:nvPr/>
          </p:nvSpPr>
          <p:spPr>
            <a:xfrm>
              <a:off x="2145983" y="2931954"/>
              <a:ext cx="6159817" cy="71120"/>
            </a:xfrm>
            <a:prstGeom prst="roundRect">
              <a:avLst>
                <a:gd name="adj" fmla="val 5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Rectangle: Rounded Corners 18">
              <a:extLst>
                <a:ext uri="{FF2B5EF4-FFF2-40B4-BE49-F238E27FC236}">
                  <a16:creationId xmlns:a16="http://schemas.microsoft.com/office/drawing/2014/main" id="{2C3BB6F0-40A3-0DB9-015A-4EBD5D776EC6}"/>
                </a:ext>
              </a:extLst>
            </p:cNvPr>
            <p:cNvSpPr/>
            <p:nvPr/>
          </p:nvSpPr>
          <p:spPr>
            <a:xfrm>
              <a:off x="3869954" y="2931954"/>
              <a:ext cx="2711874" cy="71120"/>
            </a:xfrm>
            <a:prstGeom prst="roundRect">
              <a:avLst>
                <a:gd name="adj" fmla="val 50000"/>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3" name="Text Placeholder 16">
            <a:extLst>
              <a:ext uri="{FF2B5EF4-FFF2-40B4-BE49-F238E27FC236}">
                <a16:creationId xmlns:a16="http://schemas.microsoft.com/office/drawing/2014/main" id="{1B827C5F-B9A4-E2FB-BEE5-EB5A52645E84}"/>
              </a:ext>
            </a:extLst>
          </p:cNvPr>
          <p:cNvSpPr>
            <a:spLocks noGrp="1"/>
          </p:cNvSpPr>
          <p:nvPr>
            <p:ph type="body" sz="quarter" idx="14" hasCustomPrompt="1"/>
          </p:nvPr>
        </p:nvSpPr>
        <p:spPr>
          <a:xfrm>
            <a:off x="571500" y="2030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13289119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A7121340-A3BC-8742-8FA2-D92C8F40DEC5}"/>
              </a:ext>
            </a:extLst>
          </p:cNvPr>
          <p:cNvGrpSpPr/>
          <p:nvPr userDrawn="1"/>
        </p:nvGrpSpPr>
        <p:grpSpPr>
          <a:xfrm>
            <a:off x="444" y="0"/>
            <a:ext cx="9143556" cy="5143500"/>
            <a:chOff x="444" y="317809"/>
            <a:chExt cx="9143556" cy="5143500"/>
          </a:xfrm>
        </p:grpSpPr>
        <p:pic>
          <p:nvPicPr>
            <p:cNvPr id="5" name="Google Shape;51;p211" descr="Surface chart&#10;&#10;Description automatically generated with low confidence">
              <a:extLst>
                <a:ext uri="{FF2B5EF4-FFF2-40B4-BE49-F238E27FC236}">
                  <a16:creationId xmlns:a16="http://schemas.microsoft.com/office/drawing/2014/main" id="{01538804-3463-37CB-9C32-32E207B7F5B9}"/>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7" name="Google Shape;51;p211" descr="Surface chart&#10;&#10;Description automatically generated with low confidence">
              <a:extLst>
                <a:ext uri="{FF2B5EF4-FFF2-40B4-BE49-F238E27FC236}">
                  <a16:creationId xmlns:a16="http://schemas.microsoft.com/office/drawing/2014/main" id="{53EF35EA-A7A7-04CA-5F1F-5F1AABAB9656}"/>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2" name="Text Placeholder 16">
            <a:extLst>
              <a:ext uri="{FF2B5EF4-FFF2-40B4-BE49-F238E27FC236}">
                <a16:creationId xmlns:a16="http://schemas.microsoft.com/office/drawing/2014/main" id="{8B065D67-05ED-043B-EB6F-FF4EFD18DD55}"/>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635703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9" name="Picture 8" descr="A picture containing person, computer, indoor&#10;&#10;Description automatically generated">
            <a:extLst>
              <a:ext uri="{FF2B5EF4-FFF2-40B4-BE49-F238E27FC236}">
                <a16:creationId xmlns:a16="http://schemas.microsoft.com/office/drawing/2014/main" id="{516F9E0B-C414-EE47-FB20-93C08CB2ECCB}"/>
              </a:ext>
            </a:extLst>
          </p:cNvPr>
          <p:cNvPicPr>
            <a:picLocks noChangeAspect="1"/>
          </p:cNvPicPr>
          <p:nvPr userDrawn="1"/>
        </p:nvPicPr>
        <p:blipFill rotWithShape="1">
          <a:blip r:embed="rId2"/>
          <a:srcRect r="11111"/>
          <a:stretch/>
        </p:blipFill>
        <p:spPr>
          <a:xfrm flipH="1">
            <a:off x="0" y="0"/>
            <a:ext cx="9144000" cy="5143494"/>
          </a:xfrm>
          <a:prstGeom prst="rect">
            <a:avLst/>
          </a:prstGeom>
        </p:spPr>
      </p:pic>
      <p:pic>
        <p:nvPicPr>
          <p:cNvPr id="7" name="Google Shape;13;p29" descr="Shape&#10;&#10;Description automatically generated with low confidence">
            <a:extLst>
              <a:ext uri="{FF2B5EF4-FFF2-40B4-BE49-F238E27FC236}">
                <a16:creationId xmlns:a16="http://schemas.microsoft.com/office/drawing/2014/main" id="{F230FEE4-488F-96F4-8D2A-EE054CBBAD09}"/>
              </a:ext>
            </a:extLst>
          </p:cNvPr>
          <p:cNvPicPr preferRelativeResize="0"/>
          <p:nvPr userDrawn="1"/>
        </p:nvPicPr>
        <p:blipFill rotWithShape="1">
          <a:blip r:embed="rId3">
            <a:alphaModFix/>
          </a:blip>
          <a:srcRect/>
          <a:stretch/>
        </p:blipFill>
        <p:spPr>
          <a:xfrm>
            <a:off x="0" y="6"/>
            <a:ext cx="9143990" cy="5148000"/>
          </a:xfrm>
          <a:prstGeom prst="rect">
            <a:avLst/>
          </a:prstGeom>
          <a:noFill/>
          <a:ln>
            <a:noFill/>
          </a:ln>
        </p:spPr>
      </p:pic>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09303814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125C25DB-B2F7-2F49-C4DE-EEAA9DA2587D}"/>
              </a:ext>
            </a:extLst>
          </p:cNvPr>
          <p:cNvGrpSpPr/>
          <p:nvPr userDrawn="1"/>
        </p:nvGrpSpPr>
        <p:grpSpPr>
          <a:xfrm>
            <a:off x="444" y="0"/>
            <a:ext cx="9143556" cy="5143500"/>
            <a:chOff x="444" y="317809"/>
            <a:chExt cx="9143556" cy="5143500"/>
          </a:xfrm>
        </p:grpSpPr>
        <p:pic>
          <p:nvPicPr>
            <p:cNvPr id="5" name="Google Shape;51;p211" descr="Surface chart&#10;&#10;Description automatically generated with low confidence">
              <a:extLst>
                <a:ext uri="{FF2B5EF4-FFF2-40B4-BE49-F238E27FC236}">
                  <a16:creationId xmlns:a16="http://schemas.microsoft.com/office/drawing/2014/main" id="{C116CF0B-ED05-2F19-B7A5-8743A5DCEE9B}"/>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7" name="Google Shape;51;p211" descr="Surface chart&#10;&#10;Description automatically generated with low confidence">
              <a:extLst>
                <a:ext uri="{FF2B5EF4-FFF2-40B4-BE49-F238E27FC236}">
                  <a16:creationId xmlns:a16="http://schemas.microsoft.com/office/drawing/2014/main" id="{B4E5D19C-006F-7A41-8339-EBD408FEFC94}"/>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2" name="Text Placeholder 16">
            <a:extLst>
              <a:ext uri="{FF2B5EF4-FFF2-40B4-BE49-F238E27FC236}">
                <a16:creationId xmlns:a16="http://schemas.microsoft.com/office/drawing/2014/main" id="{8B065D67-05ED-043B-EB6F-FF4EFD18DD55}"/>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37665175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0E35E446-C2E6-7EB6-91A7-73AD32CEF59C}"/>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7E61279D-2B87-16CE-4EF5-97E5E537417E}"/>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9" name="Google Shape;51;p211" descr="Surface chart&#10;&#10;Description automatically generated with low confidence">
              <a:extLst>
                <a:ext uri="{FF2B5EF4-FFF2-40B4-BE49-F238E27FC236}">
                  <a16:creationId xmlns:a16="http://schemas.microsoft.com/office/drawing/2014/main" id="{E17D2550-E970-E158-F7FA-F076C576867F}"/>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sp>
        <p:nvSpPr>
          <p:cNvPr id="3" name="Text Placeholder 16">
            <a:extLst>
              <a:ext uri="{FF2B5EF4-FFF2-40B4-BE49-F238E27FC236}">
                <a16:creationId xmlns:a16="http://schemas.microsoft.com/office/drawing/2014/main" id="{D9D75538-3CD8-55EB-59C5-39A1891BA9F7}"/>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414494342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1A313971-E455-32D4-5F35-7F0A7506EBEC}"/>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B2DAE7C5-8254-ADA6-C732-D3903D630834}"/>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FD092B5A-388D-9760-6BE3-175597F12079}"/>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tx2"/>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bg2"/>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30050410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F4672081-9C58-1F7E-FD99-CBF2DC762BB7}"/>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80EED5AE-8DFF-899C-22A8-7BAD61209EBA}"/>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5A3B931F-5753-A974-43AE-D6AC2F83EC33}"/>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accent3">
              <a:lumMod val="60000"/>
              <a:lumOff val="40000"/>
            </a:schemeClr>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accent4">
              <a:lumMod val="60000"/>
              <a:lumOff val="40000"/>
            </a:schemeClr>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402823404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08E82552-1C78-15C2-2E53-6608FF926165}"/>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B61B7049-B3E1-1E0F-A2D0-92A98688E607}"/>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549A8319-033F-60F3-0297-87499F4FF49D}"/>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accent1">
              <a:lumMod val="60000"/>
              <a:lumOff val="40000"/>
            </a:schemeClr>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accent4">
              <a:lumMod val="60000"/>
              <a:lumOff val="40000"/>
            </a:schemeClr>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59853231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CCD286-F868-E529-DB7A-E7BAD818858C}"/>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9" name="Rectangle 8">
            <a:extLst>
              <a:ext uri="{FF2B5EF4-FFF2-40B4-BE49-F238E27FC236}">
                <a16:creationId xmlns:a16="http://schemas.microsoft.com/office/drawing/2014/main" id="{BB301948-C55C-5F89-C12D-582FCDD655C5}"/>
              </a:ext>
            </a:extLst>
          </p:cNvPr>
          <p:cNvSpPr/>
          <p:nvPr/>
        </p:nvSpPr>
        <p:spPr>
          <a:xfrm>
            <a:off x="1736279" y="1782808"/>
            <a:ext cx="1577884" cy="1577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400" b="1" dirty="0">
                <a:latin typeface="Public Sans" pitchFamily="2" charset="0"/>
              </a:rPr>
              <a:t>?</a:t>
            </a:r>
          </a:p>
        </p:txBody>
      </p:sp>
      <p:sp>
        <p:nvSpPr>
          <p:cNvPr id="11" name="Text Placeholder 16">
            <a:extLst>
              <a:ext uri="{FF2B5EF4-FFF2-40B4-BE49-F238E27FC236}">
                <a16:creationId xmlns:a16="http://schemas.microsoft.com/office/drawing/2014/main" id="{F2C7EA4E-1096-E2B7-EFE9-8D7BD6423613}"/>
              </a:ext>
            </a:extLst>
          </p:cNvPr>
          <p:cNvSpPr>
            <a:spLocks noGrp="1"/>
          </p:cNvSpPr>
          <p:nvPr>
            <p:ph type="body" sz="quarter" idx="14" hasCustomPrompt="1"/>
          </p:nvPr>
        </p:nvSpPr>
        <p:spPr>
          <a:xfrm>
            <a:off x="3470049" y="1800874"/>
            <a:ext cx="3789638" cy="616505"/>
          </a:xfrm>
          <a:prstGeom prst="rect">
            <a:avLst/>
          </a:prstGeom>
          <a:solidFill>
            <a:schemeClr val="bg1"/>
          </a:solidFill>
        </p:spPr>
        <p:txBody>
          <a:bodyPr/>
          <a:lstStyle>
            <a:lvl1pPr algn="l">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Did You Know?</a:t>
            </a:r>
          </a:p>
        </p:txBody>
      </p:sp>
      <p:sp>
        <p:nvSpPr>
          <p:cNvPr id="12" name="Text Placeholder 16">
            <a:extLst>
              <a:ext uri="{FF2B5EF4-FFF2-40B4-BE49-F238E27FC236}">
                <a16:creationId xmlns:a16="http://schemas.microsoft.com/office/drawing/2014/main" id="{87B0C3F9-165B-E2F3-E078-174C5889B60D}"/>
              </a:ext>
            </a:extLst>
          </p:cNvPr>
          <p:cNvSpPr>
            <a:spLocks noGrp="1"/>
          </p:cNvSpPr>
          <p:nvPr>
            <p:ph type="body" sz="quarter" idx="15"/>
          </p:nvPr>
        </p:nvSpPr>
        <p:spPr>
          <a:xfrm>
            <a:off x="3470049" y="2287467"/>
            <a:ext cx="3789638" cy="1091291"/>
          </a:xfrm>
          <a:prstGeom prst="rect">
            <a:avLst/>
          </a:prstGeom>
          <a:solidFill>
            <a:schemeClr val="bg1"/>
          </a:solidFill>
        </p:spPr>
        <p:txBody>
          <a:bodyPr/>
          <a:lstStyle>
            <a:lvl1pPr algn="l">
              <a:defRPr sz="1400" b="0" i="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8419529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EE891F0-60E1-C312-7ADB-614AF30186B3}"/>
              </a:ext>
            </a:extLst>
          </p:cNvPr>
          <p:cNvPicPr>
            <a:picLocks noChangeAspect="1"/>
          </p:cNvPicPr>
          <p:nvPr userDrawn="1"/>
        </p:nvPicPr>
        <p:blipFill rotWithShape="1">
          <a:blip r:embed="rId2"/>
          <a:srcRect l="6269" r="24764"/>
          <a:stretch/>
        </p:blipFill>
        <p:spPr>
          <a:xfrm>
            <a:off x="0" y="1166968"/>
            <a:ext cx="4113765" cy="3976529"/>
          </a:xfrm>
          <a:prstGeom prst="rect">
            <a:avLst/>
          </a:prstGeom>
          <a:ln w="28575">
            <a:noFill/>
          </a:ln>
        </p:spPr>
      </p:pic>
      <p:pic>
        <p:nvPicPr>
          <p:cNvPr id="4" name="Google Shape;40;p34" descr="Shape&#10;&#10;Description automatically generated with low confidence">
            <a:extLst>
              <a:ext uri="{FF2B5EF4-FFF2-40B4-BE49-F238E27FC236}">
                <a16:creationId xmlns:a16="http://schemas.microsoft.com/office/drawing/2014/main" id="{4096EBA6-F3C4-77F1-ED66-763D91A948CB}"/>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8" name="Group 7">
            <a:extLst>
              <a:ext uri="{FF2B5EF4-FFF2-40B4-BE49-F238E27FC236}">
                <a16:creationId xmlns:a16="http://schemas.microsoft.com/office/drawing/2014/main" id="{B5AACB97-FF51-1D76-CE7E-74A3FA84E73E}"/>
              </a:ext>
            </a:extLst>
          </p:cNvPr>
          <p:cNvGrpSpPr/>
          <p:nvPr userDrawn="1"/>
        </p:nvGrpSpPr>
        <p:grpSpPr>
          <a:xfrm>
            <a:off x="724005" y="301093"/>
            <a:ext cx="2665754" cy="542340"/>
            <a:chOff x="5567543" y="349969"/>
            <a:chExt cx="2665754" cy="542340"/>
          </a:xfrm>
        </p:grpSpPr>
        <p:sp>
          <p:nvSpPr>
            <p:cNvPr id="9" name="Google Shape;152;p215">
              <a:extLst>
                <a:ext uri="{FF2B5EF4-FFF2-40B4-BE49-F238E27FC236}">
                  <a16:creationId xmlns:a16="http://schemas.microsoft.com/office/drawing/2014/main" id="{DC440E52-4148-1F64-EB3D-5DFFEDAA6E06}"/>
                </a:ext>
              </a:extLst>
            </p:cNvPr>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2" name="Text Placeholder 16">
            <a:extLst>
              <a:ext uri="{FF2B5EF4-FFF2-40B4-BE49-F238E27FC236}">
                <a16:creationId xmlns:a16="http://schemas.microsoft.com/office/drawing/2014/main" id="{2571A457-275C-2BF6-9583-41383AED4BA3}"/>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16309083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EE891F0-60E1-C312-7ADB-614AF30186B3}"/>
              </a:ext>
            </a:extLst>
          </p:cNvPr>
          <p:cNvPicPr>
            <a:picLocks noChangeAspect="1"/>
          </p:cNvPicPr>
          <p:nvPr userDrawn="1"/>
        </p:nvPicPr>
        <p:blipFill rotWithShape="1">
          <a:blip r:embed="rId2"/>
          <a:srcRect l="6269" r="24764"/>
          <a:stretch/>
        </p:blipFill>
        <p:spPr>
          <a:xfrm>
            <a:off x="0" y="1166968"/>
            <a:ext cx="4113765" cy="3976529"/>
          </a:xfrm>
          <a:prstGeom prst="rect">
            <a:avLst/>
          </a:prstGeom>
          <a:ln w="28575">
            <a:noFill/>
          </a:ln>
        </p:spPr>
      </p:pic>
      <p:sp>
        <p:nvSpPr>
          <p:cNvPr id="3" name="Rectangle 2">
            <a:extLst>
              <a:ext uri="{FF2B5EF4-FFF2-40B4-BE49-F238E27FC236}">
                <a16:creationId xmlns:a16="http://schemas.microsoft.com/office/drawing/2014/main" id="{766359BD-4C11-B70D-38F6-8454E683E8E0}"/>
              </a:ext>
            </a:extLst>
          </p:cNvPr>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low confidence">
            <a:extLst>
              <a:ext uri="{FF2B5EF4-FFF2-40B4-BE49-F238E27FC236}">
                <a16:creationId xmlns:a16="http://schemas.microsoft.com/office/drawing/2014/main" id="{31EF608F-F734-57CD-7FAE-A1F277478A00}"/>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8" name="Group 7">
            <a:extLst>
              <a:ext uri="{FF2B5EF4-FFF2-40B4-BE49-F238E27FC236}">
                <a16:creationId xmlns:a16="http://schemas.microsoft.com/office/drawing/2014/main" id="{B5AACB97-FF51-1D76-CE7E-74A3FA84E73E}"/>
              </a:ext>
            </a:extLst>
          </p:cNvPr>
          <p:cNvGrpSpPr/>
          <p:nvPr userDrawn="1"/>
        </p:nvGrpSpPr>
        <p:grpSpPr>
          <a:xfrm>
            <a:off x="724005" y="301093"/>
            <a:ext cx="2665754" cy="542340"/>
            <a:chOff x="5567543" y="349969"/>
            <a:chExt cx="2665754" cy="542340"/>
          </a:xfrm>
        </p:grpSpPr>
        <p:sp>
          <p:nvSpPr>
            <p:cNvPr id="9" name="Google Shape;152;p215">
              <a:extLst>
                <a:ext uri="{FF2B5EF4-FFF2-40B4-BE49-F238E27FC236}">
                  <a16:creationId xmlns:a16="http://schemas.microsoft.com/office/drawing/2014/main" id="{DC440E52-4148-1F64-EB3D-5DFFEDAA6E06}"/>
                </a:ext>
              </a:extLst>
            </p:cNvPr>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11" name="Text Placeholder 16">
            <a:extLst>
              <a:ext uri="{FF2B5EF4-FFF2-40B4-BE49-F238E27FC236}">
                <a16:creationId xmlns:a16="http://schemas.microsoft.com/office/drawing/2014/main" id="{7423B6EF-2EE4-A3A9-BB23-57DD8A0DF8F6}"/>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7837712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40;p34" descr="Shape&#10;&#10;Description automatically generated with low confidence">
            <a:extLst>
              <a:ext uri="{FF2B5EF4-FFF2-40B4-BE49-F238E27FC236}">
                <a16:creationId xmlns:a16="http://schemas.microsoft.com/office/drawing/2014/main" id="{D0FE8E33-DE1B-8ADD-EAE8-0880957116F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2" name="Text Placeholder 16">
            <a:extLst>
              <a:ext uri="{FF2B5EF4-FFF2-40B4-BE49-F238E27FC236}">
                <a16:creationId xmlns:a16="http://schemas.microsoft.com/office/drawing/2014/main" id="{2571A457-275C-2BF6-9583-41383AED4BA3}"/>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Picture Placeholder 5">
            <a:extLst>
              <a:ext uri="{FF2B5EF4-FFF2-40B4-BE49-F238E27FC236}">
                <a16:creationId xmlns:a16="http://schemas.microsoft.com/office/drawing/2014/main" id="{ED516D69-0E49-4CDE-53A0-1FA1A190BDF9}"/>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sp>
        <p:nvSpPr>
          <p:cNvPr id="11" name="Text Placeholder 16">
            <a:extLst>
              <a:ext uri="{FF2B5EF4-FFF2-40B4-BE49-F238E27FC236}">
                <a16:creationId xmlns:a16="http://schemas.microsoft.com/office/drawing/2014/main" id="{8EF224C6-A7AA-DA3F-91DB-D9BC7F19921B}"/>
              </a:ext>
            </a:extLst>
          </p:cNvPr>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38760884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66359BD-4C11-B70D-38F6-8454E683E8E0}"/>
              </a:ext>
            </a:extLst>
          </p:cNvPr>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with low confidence">
            <a:extLst>
              <a:ext uri="{FF2B5EF4-FFF2-40B4-BE49-F238E27FC236}">
                <a16:creationId xmlns:a16="http://schemas.microsoft.com/office/drawing/2014/main" id="{00DE459F-78F2-CCD2-5966-0FEEFE8C0C9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1" name="Text Placeholder 16">
            <a:extLst>
              <a:ext uri="{FF2B5EF4-FFF2-40B4-BE49-F238E27FC236}">
                <a16:creationId xmlns:a16="http://schemas.microsoft.com/office/drawing/2014/main" id="{7423B6EF-2EE4-A3A9-BB23-57DD8A0DF8F6}"/>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Picture Placeholder 5">
            <a:extLst>
              <a:ext uri="{FF2B5EF4-FFF2-40B4-BE49-F238E27FC236}">
                <a16:creationId xmlns:a16="http://schemas.microsoft.com/office/drawing/2014/main" id="{DD791D5B-FDC3-4FD1-2503-6B8C3BAFE1C0}"/>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4" name="Google Shape;131;p215">
            <a:extLst>
              <a:ext uri="{FF2B5EF4-FFF2-40B4-BE49-F238E27FC236}">
                <a16:creationId xmlns:a16="http://schemas.microsoft.com/office/drawing/2014/main" id="{8C89D9D1-6641-D3B9-8EAA-1D8F06753EE8}"/>
              </a:ext>
            </a:extLst>
          </p:cNvPr>
          <p:cNvCxnSpPr>
            <a:cxnSpLocks/>
          </p:cNvCxnSpPr>
          <p:nvPr userDrawn="1"/>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12" name="Text Placeholder 16">
            <a:extLst>
              <a:ext uri="{FF2B5EF4-FFF2-40B4-BE49-F238E27FC236}">
                <a16:creationId xmlns:a16="http://schemas.microsoft.com/office/drawing/2014/main" id="{0A5365BF-76CB-679D-9D75-F9F8E658CF9B}"/>
              </a:ext>
            </a:extLst>
          </p:cNvPr>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79455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7B688D3A-C915-90E9-58E4-76FB2C2B5824}"/>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93102678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380E176-9BCC-ED7E-AD9C-98F4A2274A57}"/>
              </a:ext>
            </a:extLst>
          </p:cNvPr>
          <p:cNvSpPr/>
          <p:nvPr userDrawn="1"/>
        </p:nvSpPr>
        <p:spPr>
          <a:xfrm>
            <a:off x="0" y="0"/>
            <a:ext cx="9144000" cy="5143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low confidence">
            <a:extLst>
              <a:ext uri="{FF2B5EF4-FFF2-40B4-BE49-F238E27FC236}">
                <a16:creationId xmlns:a16="http://schemas.microsoft.com/office/drawing/2014/main" id="{5599C0BF-23DB-D8DF-7FD5-55AB578BC7BE}"/>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4" name="Text Placeholder 16">
            <a:extLst>
              <a:ext uri="{FF2B5EF4-FFF2-40B4-BE49-F238E27FC236}">
                <a16:creationId xmlns:a16="http://schemas.microsoft.com/office/drawing/2014/main" id="{A8CE5C3D-73D3-4D08-F914-5F328E5B3667}"/>
              </a:ext>
            </a:extLst>
          </p:cNvPr>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Picture Placeholder 5">
            <a:extLst>
              <a:ext uri="{FF2B5EF4-FFF2-40B4-BE49-F238E27FC236}">
                <a16:creationId xmlns:a16="http://schemas.microsoft.com/office/drawing/2014/main" id="{30B9B066-39E3-D451-4B16-9D1978D03013}"/>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3" name="Google Shape;131;p215">
            <a:extLst>
              <a:ext uri="{FF2B5EF4-FFF2-40B4-BE49-F238E27FC236}">
                <a16:creationId xmlns:a16="http://schemas.microsoft.com/office/drawing/2014/main" id="{5EE9F51D-FFCC-3FEF-B132-84C23CB56C98}"/>
              </a:ext>
            </a:extLst>
          </p:cNvPr>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4" name="Text Placeholder 16">
            <a:extLst>
              <a:ext uri="{FF2B5EF4-FFF2-40B4-BE49-F238E27FC236}">
                <a16:creationId xmlns:a16="http://schemas.microsoft.com/office/drawing/2014/main" id="{1BD0056C-06E3-D6A9-490D-B6860955E81A}"/>
              </a:ext>
            </a:extLst>
          </p:cNvPr>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9719934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380E176-9BCC-ED7E-AD9C-98F4A2274A57}"/>
              </a:ext>
            </a:extLst>
          </p:cNvPr>
          <p:cNvSpPr/>
          <p:nvPr userDrawn="1"/>
        </p:nvSpPr>
        <p:spPr>
          <a:xfrm>
            <a:off x="0" y="0"/>
            <a:ext cx="9144000" cy="51434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with low confidence">
            <a:extLst>
              <a:ext uri="{FF2B5EF4-FFF2-40B4-BE49-F238E27FC236}">
                <a16:creationId xmlns:a16="http://schemas.microsoft.com/office/drawing/2014/main" id="{33366281-EF77-2F8D-5E01-25112581EC4A}"/>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4" name="Text Placeholder 16">
            <a:extLst>
              <a:ext uri="{FF2B5EF4-FFF2-40B4-BE49-F238E27FC236}">
                <a16:creationId xmlns:a16="http://schemas.microsoft.com/office/drawing/2014/main" id="{A8CE5C3D-73D3-4D08-F914-5F328E5B3667}"/>
              </a:ext>
            </a:extLst>
          </p:cNvPr>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Picture Placeholder 5">
            <a:extLst>
              <a:ext uri="{FF2B5EF4-FFF2-40B4-BE49-F238E27FC236}">
                <a16:creationId xmlns:a16="http://schemas.microsoft.com/office/drawing/2014/main" id="{B514D21F-E2CA-E295-2B69-0A5838458A40}"/>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4" name="Google Shape;131;p215">
            <a:extLst>
              <a:ext uri="{FF2B5EF4-FFF2-40B4-BE49-F238E27FC236}">
                <a16:creationId xmlns:a16="http://schemas.microsoft.com/office/drawing/2014/main" id="{8BF2F8D5-FE4B-C315-52B5-C42E85133369}"/>
              </a:ext>
            </a:extLst>
          </p:cNvPr>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11" name="Text Placeholder 16">
            <a:extLst>
              <a:ext uri="{FF2B5EF4-FFF2-40B4-BE49-F238E27FC236}">
                <a16:creationId xmlns:a16="http://schemas.microsoft.com/office/drawing/2014/main" id="{23B768AB-8F68-1E17-7D36-CF3DAC9A6791}"/>
              </a:ext>
            </a:extLst>
          </p:cNvPr>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18194949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Rectangle 5">
            <a:extLst>
              <a:ext uri="{FF2B5EF4-FFF2-40B4-BE49-F238E27FC236}">
                <a16:creationId xmlns:a16="http://schemas.microsoft.com/office/drawing/2014/main" id="{E1DF7C4E-B0FA-138E-0D55-EB9F3EF35DF4}"/>
              </a:ext>
            </a:extLst>
          </p:cNvPr>
          <p:cNvSpPr/>
          <p:nvPr/>
        </p:nvSpPr>
        <p:spPr>
          <a:xfrm>
            <a:off x="-103694" y="1569006"/>
            <a:ext cx="4577142" cy="2005034"/>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1" name="Text Placeholder 16">
            <a:extLst>
              <a:ext uri="{FF2B5EF4-FFF2-40B4-BE49-F238E27FC236}">
                <a16:creationId xmlns:a16="http://schemas.microsoft.com/office/drawing/2014/main" id="{F5099293-6C62-7AD4-A05B-B6F5E2EBBB3B}"/>
              </a:ext>
            </a:extLst>
          </p:cNvPr>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2" name="Text Placeholder 16">
            <a:extLst>
              <a:ext uri="{FF2B5EF4-FFF2-40B4-BE49-F238E27FC236}">
                <a16:creationId xmlns:a16="http://schemas.microsoft.com/office/drawing/2014/main" id="{4E3FC082-1948-EF94-806D-3DBF46E6E6B4}"/>
              </a:ext>
            </a:extLst>
          </p:cNvPr>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5" name="Graphic 4">
            <a:extLst>
              <a:ext uri="{FF2B5EF4-FFF2-40B4-BE49-F238E27FC236}">
                <a16:creationId xmlns:a16="http://schemas.microsoft.com/office/drawing/2014/main" id="{134781FA-A6FB-CAB2-A2E6-8AA41BA1675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1600" t="10539" r="7406" b="2262"/>
          <a:stretch/>
        </p:blipFill>
        <p:spPr>
          <a:xfrm flipH="1">
            <a:off x="4961317" y="472968"/>
            <a:ext cx="3982986" cy="4288221"/>
          </a:xfrm>
          <a:prstGeom prst="rect">
            <a:avLst/>
          </a:prstGeom>
        </p:spPr>
      </p:pic>
    </p:spTree>
    <p:extLst>
      <p:ext uri="{BB962C8B-B14F-4D97-AF65-F5344CB8AC3E}">
        <p14:creationId xmlns:p14="http://schemas.microsoft.com/office/powerpoint/2010/main" val="19136707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Rectangle 5">
            <a:extLst>
              <a:ext uri="{FF2B5EF4-FFF2-40B4-BE49-F238E27FC236}">
                <a16:creationId xmlns:a16="http://schemas.microsoft.com/office/drawing/2014/main" id="{E1DF7C4E-B0FA-138E-0D55-EB9F3EF35DF4}"/>
              </a:ext>
            </a:extLst>
          </p:cNvPr>
          <p:cNvSpPr/>
          <p:nvPr/>
        </p:nvSpPr>
        <p:spPr>
          <a:xfrm>
            <a:off x="-103694" y="1569006"/>
            <a:ext cx="4577142" cy="2005034"/>
          </a:xfrm>
          <a:prstGeom prst="rect">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1" name="Text Placeholder 16">
            <a:extLst>
              <a:ext uri="{FF2B5EF4-FFF2-40B4-BE49-F238E27FC236}">
                <a16:creationId xmlns:a16="http://schemas.microsoft.com/office/drawing/2014/main" id="{F5099293-6C62-7AD4-A05B-B6F5E2EBBB3B}"/>
              </a:ext>
            </a:extLst>
          </p:cNvPr>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2" name="Text Placeholder 16">
            <a:extLst>
              <a:ext uri="{FF2B5EF4-FFF2-40B4-BE49-F238E27FC236}">
                <a16:creationId xmlns:a16="http://schemas.microsoft.com/office/drawing/2014/main" id="{4E3FC082-1948-EF94-806D-3DBF46E6E6B4}"/>
              </a:ext>
            </a:extLst>
          </p:cNvPr>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5" name="Graphic 4">
            <a:extLst>
              <a:ext uri="{FF2B5EF4-FFF2-40B4-BE49-F238E27FC236}">
                <a16:creationId xmlns:a16="http://schemas.microsoft.com/office/drawing/2014/main" id="{134781FA-A6FB-CAB2-A2E6-8AA41BA1675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1600" t="10539" r="7406" b="2262"/>
          <a:stretch/>
        </p:blipFill>
        <p:spPr>
          <a:xfrm flipH="1">
            <a:off x="4961317" y="472968"/>
            <a:ext cx="3982986" cy="4288221"/>
          </a:xfrm>
          <a:prstGeom prst="rect">
            <a:avLst/>
          </a:prstGeom>
        </p:spPr>
      </p:pic>
    </p:spTree>
    <p:extLst>
      <p:ext uri="{BB962C8B-B14F-4D97-AF65-F5344CB8AC3E}">
        <p14:creationId xmlns:p14="http://schemas.microsoft.com/office/powerpoint/2010/main" val="274102391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4" name="Rectangle 13">
            <a:extLst>
              <a:ext uri="{FF2B5EF4-FFF2-40B4-BE49-F238E27FC236}">
                <a16:creationId xmlns:a16="http://schemas.microsoft.com/office/drawing/2014/main" id="{332CCB68-D3DE-9DA6-C567-DF0C1EAD3C4D}"/>
              </a:ext>
            </a:extLst>
          </p:cNvPr>
          <p:cNvSpPr/>
          <p:nvPr userDrawn="1"/>
        </p:nvSpPr>
        <p:spPr>
          <a:xfrm>
            <a:off x="-1" y="0"/>
            <a:ext cx="9143999"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4" name="Google Shape;40;p34" descr="Shape&#10;&#10;Description automatically generated with low confidence">
            <a:extLst>
              <a:ext uri="{FF2B5EF4-FFF2-40B4-BE49-F238E27FC236}">
                <a16:creationId xmlns:a16="http://schemas.microsoft.com/office/drawing/2014/main" id="{A57624FC-164A-2EBB-0F32-3A9B6C53B3C3}"/>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5" name="Rectangle: Rounded Corners 21">
            <a:extLst>
              <a:ext uri="{FF2B5EF4-FFF2-40B4-BE49-F238E27FC236}">
                <a16:creationId xmlns:a16="http://schemas.microsoft.com/office/drawing/2014/main" id="{C81EE6DD-7430-27F2-72D5-AB950AC1D989}"/>
              </a:ext>
            </a:extLst>
          </p:cNvPr>
          <p:cNvSpPr/>
          <p:nvPr/>
        </p:nvSpPr>
        <p:spPr>
          <a:xfrm>
            <a:off x="-355599" y="1812143"/>
            <a:ext cx="3271519" cy="1519214"/>
          </a:xfrm>
          <a:prstGeom prst="roundRect">
            <a:avLst>
              <a:gd name="adj" fmla="val 10916"/>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8B9E1DAE-AF2E-E20E-2DDC-0D2BB99A803F}"/>
              </a:ext>
            </a:extLst>
          </p:cNvPr>
          <p:cNvSpPr/>
          <p:nvPr/>
        </p:nvSpPr>
        <p:spPr>
          <a:xfrm>
            <a:off x="0" y="2128758"/>
            <a:ext cx="168206" cy="88598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Google Shape;41;p34">
            <a:extLst>
              <a:ext uri="{FF2B5EF4-FFF2-40B4-BE49-F238E27FC236}">
                <a16:creationId xmlns:a16="http://schemas.microsoft.com/office/drawing/2014/main" id="{5E424160-C2E3-C449-D20B-A653FD1902C2}"/>
              </a:ext>
            </a:extLst>
          </p:cNvPr>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800" b="1">
                <a:solidFill>
                  <a:schemeClr val="tx2"/>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0" name="Picture Placeholder 5">
            <a:extLst>
              <a:ext uri="{FF2B5EF4-FFF2-40B4-BE49-F238E27FC236}">
                <a16:creationId xmlns:a16="http://schemas.microsoft.com/office/drawing/2014/main" id="{EC10EA9D-906D-0E33-C750-D38E848AB9E4}"/>
              </a:ext>
            </a:extLst>
          </p:cNvPr>
          <p:cNvSpPr>
            <a:spLocks noGrp="1"/>
          </p:cNvSpPr>
          <p:nvPr>
            <p:ph type="pic" sz="quarter" idx="10"/>
          </p:nvPr>
        </p:nvSpPr>
        <p:spPr>
          <a:xfrm>
            <a:off x="4890673" y="538480"/>
            <a:ext cx="3958630" cy="4208780"/>
          </a:xfrm>
          <a:prstGeom prst="rect">
            <a:avLst/>
          </a:prstGeom>
        </p:spPr>
        <p:txBody>
          <a:bodyPr anchor="ctr"/>
          <a:lstStyle>
            <a:lvl1pPr algn="ctr">
              <a:defRPr sz="4800" b="0">
                <a:latin typeface="Public Sans" pitchFamily="2" charset="77"/>
              </a:defRPr>
            </a:lvl1pPr>
          </a:lstStyle>
          <a:p>
            <a:endParaRPr lang="en-US" dirty="0"/>
          </a:p>
        </p:txBody>
      </p:sp>
    </p:spTree>
    <p:extLst>
      <p:ext uri="{BB962C8B-B14F-4D97-AF65-F5344CB8AC3E}">
        <p14:creationId xmlns:p14="http://schemas.microsoft.com/office/powerpoint/2010/main" val="179947844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reserve="1" userDrawn="1">
  <p:cSld name="board">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pic>
        <p:nvPicPr>
          <p:cNvPr id="5" name="Graphic 4">
            <a:extLst>
              <a:ext uri="{FF2B5EF4-FFF2-40B4-BE49-F238E27FC236}">
                <a16:creationId xmlns:a16="http://schemas.microsoft.com/office/drawing/2014/main" id="{3D64E714-6B87-C54B-908F-D264E63C163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6487" t="8800" r="16531" b="52399"/>
          <a:stretch/>
        </p:blipFill>
        <p:spPr>
          <a:xfrm>
            <a:off x="1035361" y="596414"/>
            <a:ext cx="7073279" cy="4097293"/>
          </a:xfrm>
          <a:prstGeom prst="rect">
            <a:avLst/>
          </a:prstGeom>
        </p:spPr>
      </p:pic>
      <p:sp>
        <p:nvSpPr>
          <p:cNvPr id="6" name="Text Placeholder 16">
            <a:extLst>
              <a:ext uri="{FF2B5EF4-FFF2-40B4-BE49-F238E27FC236}">
                <a16:creationId xmlns:a16="http://schemas.microsoft.com/office/drawing/2014/main" id="{5E67799D-6979-5AA9-2B14-D2AC4C22C0A7}"/>
              </a:ext>
            </a:extLst>
          </p:cNvPr>
          <p:cNvSpPr>
            <a:spLocks noGrp="1"/>
          </p:cNvSpPr>
          <p:nvPr>
            <p:ph type="body" sz="quarter" idx="13"/>
          </p:nvPr>
        </p:nvSpPr>
        <p:spPr>
          <a:xfrm>
            <a:off x="2125659" y="1098087"/>
            <a:ext cx="4892682" cy="294731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94669252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Google Shape;26;p33">
            <a:extLst>
              <a:ext uri="{FF2B5EF4-FFF2-40B4-BE49-F238E27FC236}">
                <a16:creationId xmlns:a16="http://schemas.microsoft.com/office/drawing/2014/main" id="{72BAC307-14F4-BD10-8F08-46AF99A2FE6D}"/>
              </a:ext>
            </a:extLst>
          </p:cNvPr>
          <p:cNvSpPr/>
          <p:nvPr userDrawn="1"/>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pic>
        <p:nvPicPr>
          <p:cNvPr id="6" name="Google Shape;27;p33" descr="Shape&#10;&#10;Description automatically generated with low confidence">
            <a:extLst>
              <a:ext uri="{FF2B5EF4-FFF2-40B4-BE49-F238E27FC236}">
                <a16:creationId xmlns:a16="http://schemas.microsoft.com/office/drawing/2014/main" id="{3D286A0F-5834-C710-3C0C-13FF540062CD}"/>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7" name="Google Shape;28;p33" descr="Graphical user interface&#10;&#10;Description automatically generated with low confidence">
            <a:extLst>
              <a:ext uri="{FF2B5EF4-FFF2-40B4-BE49-F238E27FC236}">
                <a16:creationId xmlns:a16="http://schemas.microsoft.com/office/drawing/2014/main" id="{193D152D-7FE5-0910-1EFD-C7C037C12D07}"/>
              </a:ext>
            </a:extLst>
          </p:cNvPr>
          <p:cNvPicPr preferRelativeResize="0"/>
          <p:nvPr userDrawn="1"/>
        </p:nvPicPr>
        <p:blipFill rotWithShape="1">
          <a:blip r:embed="rId3">
            <a:alphaModFix/>
          </a:blip>
          <a:srcRect/>
          <a:stretch/>
        </p:blipFill>
        <p:spPr>
          <a:xfrm>
            <a:off x="652061" y="192491"/>
            <a:ext cx="7839878" cy="4758519"/>
          </a:xfrm>
          <a:prstGeom prst="rect">
            <a:avLst/>
          </a:prstGeom>
          <a:noFill/>
          <a:ln>
            <a:noFill/>
          </a:ln>
        </p:spPr>
      </p:pic>
      <p:sp>
        <p:nvSpPr>
          <p:cNvPr id="8" name="Google Shape;29;p33">
            <a:extLst>
              <a:ext uri="{FF2B5EF4-FFF2-40B4-BE49-F238E27FC236}">
                <a16:creationId xmlns:a16="http://schemas.microsoft.com/office/drawing/2014/main" id="{889B31DD-A032-A9D7-39AF-11FA91764782}"/>
              </a:ext>
            </a:extLst>
          </p:cNvPr>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100"/>
              <a:buNone/>
              <a:defRPr sz="1600" b="1" i="1">
                <a:solidFill>
                  <a:srgbClr val="BD8738"/>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9" name="Google Shape;30;p33">
            <a:extLst>
              <a:ext uri="{FF2B5EF4-FFF2-40B4-BE49-F238E27FC236}">
                <a16:creationId xmlns:a16="http://schemas.microsoft.com/office/drawing/2014/main" id="{0850CEB9-2DF7-7489-37AE-7BDBC2F569C4}"/>
              </a:ext>
            </a:extLst>
          </p:cNvPr>
          <p:cNvCxnSpPr/>
          <p:nvPr userDrawn="1"/>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0" name="Google Shape;31;p33">
            <a:extLst>
              <a:ext uri="{FF2B5EF4-FFF2-40B4-BE49-F238E27FC236}">
                <a16:creationId xmlns:a16="http://schemas.microsoft.com/office/drawing/2014/main" id="{136EFD90-DBF0-0F97-1A19-711F3E1930CB}"/>
              </a:ext>
            </a:extLst>
          </p:cNvPr>
          <p:cNvCxnSpPr/>
          <p:nvPr userDrawn="1"/>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1" name="Google Shape;32;p33">
            <a:extLst>
              <a:ext uri="{FF2B5EF4-FFF2-40B4-BE49-F238E27FC236}">
                <a16:creationId xmlns:a16="http://schemas.microsoft.com/office/drawing/2014/main" id="{034D39CD-0376-28EC-1FB6-B858959DFFB8}"/>
              </a:ext>
            </a:extLst>
          </p:cNvPr>
          <p:cNvCxnSpPr/>
          <p:nvPr userDrawn="1"/>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2" name="Google Shape;33;p33">
            <a:extLst>
              <a:ext uri="{FF2B5EF4-FFF2-40B4-BE49-F238E27FC236}">
                <a16:creationId xmlns:a16="http://schemas.microsoft.com/office/drawing/2014/main" id="{30A44581-72DC-3EC1-0847-A6CDB5720091}"/>
              </a:ext>
            </a:extLst>
          </p:cNvPr>
          <p:cNvCxnSpPr/>
          <p:nvPr userDrawn="1"/>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3" name="Google Shape;34;p33">
            <a:extLst>
              <a:ext uri="{FF2B5EF4-FFF2-40B4-BE49-F238E27FC236}">
                <a16:creationId xmlns:a16="http://schemas.microsoft.com/office/drawing/2014/main" id="{E1E9BA96-9B03-5072-E2BE-59929EFE961B}"/>
              </a:ext>
            </a:extLst>
          </p:cNvPr>
          <p:cNvCxnSpPr/>
          <p:nvPr userDrawn="1"/>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4" name="Google Shape;35;p33">
            <a:extLst>
              <a:ext uri="{FF2B5EF4-FFF2-40B4-BE49-F238E27FC236}">
                <a16:creationId xmlns:a16="http://schemas.microsoft.com/office/drawing/2014/main" id="{392D014A-5699-CE4D-73A5-DB00DC7AB82C}"/>
              </a:ext>
            </a:extLst>
          </p:cNvPr>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09051777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2;p38">
            <a:extLst>
              <a:ext uri="{FF2B5EF4-FFF2-40B4-BE49-F238E27FC236}">
                <a16:creationId xmlns:a16="http://schemas.microsoft.com/office/drawing/2014/main" id="{2851E49D-A4F4-148F-D84D-B86377B645D2}"/>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6" name="Google Shape;27;p33" descr="Shape&#10;&#10;Description automatically generated with low confidence">
            <a:extLst>
              <a:ext uri="{FF2B5EF4-FFF2-40B4-BE49-F238E27FC236}">
                <a16:creationId xmlns:a16="http://schemas.microsoft.com/office/drawing/2014/main" id="{8345D271-EFF6-2415-7D6E-28A82971C4D7}"/>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84;p38" descr="A picture containing text, vector graphics, toy, doll&#10;&#10;Description automatically generated">
            <a:extLst>
              <a:ext uri="{FF2B5EF4-FFF2-40B4-BE49-F238E27FC236}">
                <a16:creationId xmlns:a16="http://schemas.microsoft.com/office/drawing/2014/main" id="{6B66A540-E7CD-A364-FDDC-A426AC474653}"/>
              </a:ext>
            </a:extLst>
          </p:cNvPr>
          <p:cNvPicPr preferRelativeResize="0"/>
          <p:nvPr userDrawn="1"/>
        </p:nvPicPr>
        <p:blipFill rotWithShape="1">
          <a:blip r:embed="rId3">
            <a:alphaModFix/>
          </a:blip>
          <a:srcRect/>
          <a:stretch/>
        </p:blipFill>
        <p:spPr>
          <a:xfrm>
            <a:off x="1145672" y="987084"/>
            <a:ext cx="2215127" cy="3457594"/>
          </a:xfrm>
          <a:prstGeom prst="rect">
            <a:avLst/>
          </a:prstGeom>
          <a:noFill/>
          <a:ln>
            <a:noFill/>
          </a:ln>
        </p:spPr>
      </p:pic>
      <p:sp>
        <p:nvSpPr>
          <p:cNvPr id="4" name="Google Shape;85;p38">
            <a:extLst>
              <a:ext uri="{FF2B5EF4-FFF2-40B4-BE49-F238E27FC236}">
                <a16:creationId xmlns:a16="http://schemas.microsoft.com/office/drawing/2014/main" id="{EB75C02F-E408-A764-EB23-1F13B0402CDC}"/>
              </a:ext>
            </a:extLst>
          </p:cNvPr>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rgbClr val="22366A"/>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85108076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7;p39">
            <a:extLst>
              <a:ext uri="{FF2B5EF4-FFF2-40B4-BE49-F238E27FC236}">
                <a16:creationId xmlns:a16="http://schemas.microsoft.com/office/drawing/2014/main" id="{2A895294-0DBC-1C2B-9730-BF44A91121D8}"/>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6" name="Google Shape;27;p33" descr="Shape&#10;&#10;Description automatically generated with low confidence">
            <a:extLst>
              <a:ext uri="{FF2B5EF4-FFF2-40B4-BE49-F238E27FC236}">
                <a16:creationId xmlns:a16="http://schemas.microsoft.com/office/drawing/2014/main" id="{B0A2DE85-BDF6-00AA-DA7F-47498A813A3A}"/>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15" name="Group 14">
            <a:extLst>
              <a:ext uri="{FF2B5EF4-FFF2-40B4-BE49-F238E27FC236}">
                <a16:creationId xmlns:a16="http://schemas.microsoft.com/office/drawing/2014/main" id="{AB8BB660-1E51-7907-1291-528D736BFDA0}"/>
              </a:ext>
            </a:extLst>
          </p:cNvPr>
          <p:cNvGrpSpPr/>
          <p:nvPr userDrawn="1"/>
        </p:nvGrpSpPr>
        <p:grpSpPr>
          <a:xfrm>
            <a:off x="3907491" y="3547977"/>
            <a:ext cx="1329018" cy="71718"/>
            <a:chOff x="3907491" y="3547977"/>
            <a:chExt cx="1329018" cy="71718"/>
          </a:xfrm>
        </p:grpSpPr>
        <p:sp>
          <p:nvSpPr>
            <p:cNvPr id="4" name="Google Shape;90;p39">
              <a:extLst>
                <a:ext uri="{FF2B5EF4-FFF2-40B4-BE49-F238E27FC236}">
                  <a16:creationId xmlns:a16="http://schemas.microsoft.com/office/drawing/2014/main" id="{BA83374D-7AEA-0956-070F-9AE6C765FC28}"/>
                </a:ext>
              </a:extLst>
            </p:cNvPr>
            <p:cNvSpPr/>
            <p:nvPr/>
          </p:nvSpPr>
          <p:spPr>
            <a:xfrm>
              <a:off x="46059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 name="Google Shape;91;p39">
              <a:extLst>
                <a:ext uri="{FF2B5EF4-FFF2-40B4-BE49-F238E27FC236}">
                  <a16:creationId xmlns:a16="http://schemas.microsoft.com/office/drawing/2014/main" id="{0738D3FE-8C6D-7900-8916-47DE72AFB222}"/>
                </a:ext>
              </a:extLst>
            </p:cNvPr>
            <p:cNvSpPr/>
            <p:nvPr/>
          </p:nvSpPr>
          <p:spPr>
            <a:xfrm>
              <a:off x="44662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 name="Google Shape;92;p39">
              <a:extLst>
                <a:ext uri="{FF2B5EF4-FFF2-40B4-BE49-F238E27FC236}">
                  <a16:creationId xmlns:a16="http://schemas.microsoft.com/office/drawing/2014/main" id="{617B3813-16E3-6E94-274B-5A6669CBFEDB}"/>
                </a:ext>
              </a:extLst>
            </p:cNvPr>
            <p:cNvSpPr/>
            <p:nvPr/>
          </p:nvSpPr>
          <p:spPr>
            <a:xfrm>
              <a:off x="43265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 name="Google Shape;93;p39">
              <a:extLst>
                <a:ext uri="{FF2B5EF4-FFF2-40B4-BE49-F238E27FC236}">
                  <a16:creationId xmlns:a16="http://schemas.microsoft.com/office/drawing/2014/main" id="{16351A84-69B9-81D1-4FE3-2CA5D7F255E2}"/>
                </a:ext>
              </a:extLst>
            </p:cNvPr>
            <p:cNvSpPr/>
            <p:nvPr/>
          </p:nvSpPr>
          <p:spPr>
            <a:xfrm>
              <a:off x="41868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 name="Google Shape;94;p39">
              <a:extLst>
                <a:ext uri="{FF2B5EF4-FFF2-40B4-BE49-F238E27FC236}">
                  <a16:creationId xmlns:a16="http://schemas.microsoft.com/office/drawing/2014/main" id="{8C84A132-0F90-8A4F-178F-235564BDB313}"/>
                </a:ext>
              </a:extLst>
            </p:cNvPr>
            <p:cNvSpPr/>
            <p:nvPr/>
          </p:nvSpPr>
          <p:spPr>
            <a:xfrm>
              <a:off x="40471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 name="Google Shape;95;p39">
              <a:extLst>
                <a:ext uri="{FF2B5EF4-FFF2-40B4-BE49-F238E27FC236}">
                  <a16:creationId xmlns:a16="http://schemas.microsoft.com/office/drawing/2014/main" id="{21579A14-DACB-45A5-73B9-C818F1023A19}"/>
                </a:ext>
              </a:extLst>
            </p:cNvPr>
            <p:cNvSpPr/>
            <p:nvPr/>
          </p:nvSpPr>
          <p:spPr>
            <a:xfrm>
              <a:off x="39074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 name="Google Shape;96;p39">
              <a:extLst>
                <a:ext uri="{FF2B5EF4-FFF2-40B4-BE49-F238E27FC236}">
                  <a16:creationId xmlns:a16="http://schemas.microsoft.com/office/drawing/2014/main" id="{A2EDB94C-831B-779C-69A8-63D6B1719F81}"/>
                </a:ext>
              </a:extLst>
            </p:cNvPr>
            <p:cNvSpPr/>
            <p:nvPr/>
          </p:nvSpPr>
          <p:spPr>
            <a:xfrm>
              <a:off x="51647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 name="Google Shape;97;p39">
              <a:extLst>
                <a:ext uri="{FF2B5EF4-FFF2-40B4-BE49-F238E27FC236}">
                  <a16:creationId xmlns:a16="http://schemas.microsoft.com/office/drawing/2014/main" id="{9B2F0589-E584-1D78-32CC-2948AE0F1120}"/>
                </a:ext>
              </a:extLst>
            </p:cNvPr>
            <p:cNvSpPr/>
            <p:nvPr/>
          </p:nvSpPr>
          <p:spPr>
            <a:xfrm>
              <a:off x="50250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 name="Google Shape;98;p39">
              <a:extLst>
                <a:ext uri="{FF2B5EF4-FFF2-40B4-BE49-F238E27FC236}">
                  <a16:creationId xmlns:a16="http://schemas.microsoft.com/office/drawing/2014/main" id="{57EBE40C-7417-BE1C-62D5-076EC41DB3FD}"/>
                </a:ext>
              </a:extLst>
            </p:cNvPr>
            <p:cNvSpPr/>
            <p:nvPr/>
          </p:nvSpPr>
          <p:spPr>
            <a:xfrm>
              <a:off x="48853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 name="Google Shape;99;p39">
              <a:extLst>
                <a:ext uri="{FF2B5EF4-FFF2-40B4-BE49-F238E27FC236}">
                  <a16:creationId xmlns:a16="http://schemas.microsoft.com/office/drawing/2014/main" id="{DF7362C1-0257-E2AE-F445-94AF2A75608C}"/>
                </a:ext>
              </a:extLst>
            </p:cNvPr>
            <p:cNvSpPr/>
            <p:nvPr/>
          </p:nvSpPr>
          <p:spPr>
            <a:xfrm>
              <a:off x="47456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4" name="Google Shape;100;p39">
            <a:extLst>
              <a:ext uri="{FF2B5EF4-FFF2-40B4-BE49-F238E27FC236}">
                <a16:creationId xmlns:a16="http://schemas.microsoft.com/office/drawing/2014/main" id="{BFE39004-AB3F-A8B6-33D3-2CEB68BA68B0}"/>
              </a:ext>
            </a:extLst>
          </p:cNvPr>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tx2"/>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65934612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7;p39">
            <a:extLst>
              <a:ext uri="{FF2B5EF4-FFF2-40B4-BE49-F238E27FC236}">
                <a16:creationId xmlns:a16="http://schemas.microsoft.com/office/drawing/2014/main" id="{2A895294-0DBC-1C2B-9730-BF44A91121D8}"/>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 name="Google Shape;27;p33" descr="Shape&#10;&#10;Description automatically generated with low confidence">
            <a:extLst>
              <a:ext uri="{FF2B5EF4-FFF2-40B4-BE49-F238E27FC236}">
                <a16:creationId xmlns:a16="http://schemas.microsoft.com/office/drawing/2014/main" id="{8CA1039C-E87F-1153-5522-C01BA800D9A3}"/>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3" name="Google Shape;89;p39">
            <a:extLst>
              <a:ext uri="{FF2B5EF4-FFF2-40B4-BE49-F238E27FC236}">
                <a16:creationId xmlns:a16="http://schemas.microsoft.com/office/drawing/2014/main" id="{CAE7C9F1-402B-1671-930A-347CB3434250}"/>
              </a:ext>
            </a:extLst>
          </p:cNvPr>
          <p:cNvGrpSpPr/>
          <p:nvPr userDrawn="1"/>
        </p:nvGrpSpPr>
        <p:grpSpPr>
          <a:xfrm>
            <a:off x="3907491" y="3547977"/>
            <a:ext cx="1329018" cy="71718"/>
            <a:chOff x="3837640" y="2865532"/>
            <a:chExt cx="1329018" cy="71718"/>
          </a:xfrm>
        </p:grpSpPr>
        <p:sp>
          <p:nvSpPr>
            <p:cNvPr id="4" name="Google Shape;90;p39">
              <a:extLst>
                <a:ext uri="{FF2B5EF4-FFF2-40B4-BE49-F238E27FC236}">
                  <a16:creationId xmlns:a16="http://schemas.microsoft.com/office/drawing/2014/main" id="{BA83374D-7AEA-0956-070F-9AE6C765FC28}"/>
                </a:ext>
              </a:extLst>
            </p:cNvPr>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 name="Google Shape;91;p39">
              <a:extLst>
                <a:ext uri="{FF2B5EF4-FFF2-40B4-BE49-F238E27FC236}">
                  <a16:creationId xmlns:a16="http://schemas.microsoft.com/office/drawing/2014/main" id="{0738D3FE-8C6D-7900-8916-47DE72AFB222}"/>
                </a:ext>
              </a:extLst>
            </p:cNvPr>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 name="Google Shape;92;p39">
              <a:extLst>
                <a:ext uri="{FF2B5EF4-FFF2-40B4-BE49-F238E27FC236}">
                  <a16:creationId xmlns:a16="http://schemas.microsoft.com/office/drawing/2014/main" id="{617B3813-16E3-6E94-274B-5A6669CBFEDB}"/>
                </a:ext>
              </a:extLst>
            </p:cNvPr>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 name="Google Shape;93;p39">
              <a:extLst>
                <a:ext uri="{FF2B5EF4-FFF2-40B4-BE49-F238E27FC236}">
                  <a16:creationId xmlns:a16="http://schemas.microsoft.com/office/drawing/2014/main" id="{16351A84-69B9-81D1-4FE3-2CA5D7F255E2}"/>
                </a:ext>
              </a:extLst>
            </p:cNvPr>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 name="Google Shape;94;p39">
              <a:extLst>
                <a:ext uri="{FF2B5EF4-FFF2-40B4-BE49-F238E27FC236}">
                  <a16:creationId xmlns:a16="http://schemas.microsoft.com/office/drawing/2014/main" id="{8C84A132-0F90-8A4F-178F-235564BDB313}"/>
                </a:ext>
              </a:extLst>
            </p:cNvPr>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 name="Google Shape;95;p39">
              <a:extLst>
                <a:ext uri="{FF2B5EF4-FFF2-40B4-BE49-F238E27FC236}">
                  <a16:creationId xmlns:a16="http://schemas.microsoft.com/office/drawing/2014/main" id="{21579A14-DACB-45A5-73B9-C818F1023A19}"/>
                </a:ext>
              </a:extLst>
            </p:cNvPr>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 name="Google Shape;96;p39">
              <a:extLst>
                <a:ext uri="{FF2B5EF4-FFF2-40B4-BE49-F238E27FC236}">
                  <a16:creationId xmlns:a16="http://schemas.microsoft.com/office/drawing/2014/main" id="{A2EDB94C-831B-779C-69A8-63D6B1719F81}"/>
                </a:ext>
              </a:extLst>
            </p:cNvPr>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 name="Google Shape;97;p39">
              <a:extLst>
                <a:ext uri="{FF2B5EF4-FFF2-40B4-BE49-F238E27FC236}">
                  <a16:creationId xmlns:a16="http://schemas.microsoft.com/office/drawing/2014/main" id="{9B2F0589-E584-1D78-32CC-2948AE0F1120}"/>
                </a:ext>
              </a:extLst>
            </p:cNvPr>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 name="Google Shape;98;p39">
              <a:extLst>
                <a:ext uri="{FF2B5EF4-FFF2-40B4-BE49-F238E27FC236}">
                  <a16:creationId xmlns:a16="http://schemas.microsoft.com/office/drawing/2014/main" id="{57EBE40C-7417-BE1C-62D5-076EC41DB3FD}"/>
                </a:ext>
              </a:extLst>
            </p:cNvPr>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 name="Google Shape;99;p39">
              <a:extLst>
                <a:ext uri="{FF2B5EF4-FFF2-40B4-BE49-F238E27FC236}">
                  <a16:creationId xmlns:a16="http://schemas.microsoft.com/office/drawing/2014/main" id="{DF7362C1-0257-E2AE-F445-94AF2A75608C}"/>
                </a:ext>
              </a:extLst>
            </p:cNvPr>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4" name="Google Shape;100;p39">
            <a:extLst>
              <a:ext uri="{FF2B5EF4-FFF2-40B4-BE49-F238E27FC236}">
                <a16:creationId xmlns:a16="http://schemas.microsoft.com/office/drawing/2014/main" id="{BFE39004-AB3F-A8B6-33D3-2CEB68BA68B0}"/>
              </a:ext>
            </a:extLst>
          </p:cNvPr>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accent1"/>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571773903"/>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92" r:id="rId1"/>
    <p:sldLayoutId id="2147483659" r:id="rId2"/>
    <p:sldLayoutId id="2147483757" r:id="rId3"/>
    <p:sldLayoutId id="2147483748" r:id="rId4"/>
    <p:sldLayoutId id="2147483749" r:id="rId5"/>
    <p:sldLayoutId id="2147483750" r:id="rId6"/>
    <p:sldLayoutId id="2147483751" r:id="rId7"/>
    <p:sldLayoutId id="2147483758" r:id="rId8"/>
    <p:sldLayoutId id="2147483752" r:id="rId9"/>
    <p:sldLayoutId id="2147483753" r:id="rId10"/>
    <p:sldLayoutId id="2147483771" r:id="rId11"/>
    <p:sldLayoutId id="2147483773" r:id="rId12"/>
    <p:sldLayoutId id="2147483776" r:id="rId13"/>
    <p:sldLayoutId id="2147483774" r:id="rId14"/>
    <p:sldLayoutId id="2147483775" r:id="rId15"/>
    <p:sldLayoutId id="2147483754" r:id="rId16"/>
    <p:sldLayoutId id="2147483755" r:id="rId17"/>
    <p:sldLayoutId id="2147483675" r:id="rId18"/>
    <p:sldLayoutId id="2147483738" r:id="rId19"/>
    <p:sldLayoutId id="2147483677" r:id="rId20"/>
    <p:sldLayoutId id="2147483689" r:id="rId21"/>
    <p:sldLayoutId id="2147483688" r:id="rId22"/>
    <p:sldLayoutId id="2147483679" r:id="rId23"/>
    <p:sldLayoutId id="2147483687" r:id="rId24"/>
    <p:sldLayoutId id="2147483747" r:id="rId25"/>
    <p:sldLayoutId id="2147483772" r:id="rId26"/>
    <p:sldLayoutId id="2147483780" r:id="rId27"/>
    <p:sldLayoutId id="2147483781" r:id="rId28"/>
    <p:sldLayoutId id="2147483782" r:id="rId29"/>
    <p:sldLayoutId id="2147483783" r:id="rId30"/>
    <p:sldLayoutId id="2147483665" r:id="rId31"/>
    <p:sldLayoutId id="2147483664" r:id="rId32"/>
    <p:sldLayoutId id="2147483663" r:id="rId33"/>
    <p:sldLayoutId id="2147483666" r:id="rId34"/>
    <p:sldLayoutId id="2147483767" r:id="rId35"/>
    <p:sldLayoutId id="2147483765" r:id="rId36"/>
    <p:sldLayoutId id="2147483768" r:id="rId37"/>
    <p:sldLayoutId id="2147483766" r:id="rId38"/>
    <p:sldLayoutId id="2147483668" r:id="rId39"/>
    <p:sldLayoutId id="2147483760" r:id="rId40"/>
    <p:sldLayoutId id="2147483667" r:id="rId41"/>
    <p:sldLayoutId id="2147483678" r:id="rId42"/>
    <p:sldLayoutId id="2147483759" r:id="rId43"/>
    <p:sldLayoutId id="2147483807" r:id="rId44"/>
    <p:sldLayoutId id="2147483806" r:id="rId45"/>
    <p:sldLayoutId id="2147483703" r:id="rId46"/>
    <p:sldLayoutId id="2147483728" r:id="rId47"/>
    <p:sldLayoutId id="2147483713" r:id="rId48"/>
    <p:sldLayoutId id="2147483723" r:id="rId49"/>
    <p:sldLayoutId id="2147483770" r:id="rId50"/>
    <p:sldLayoutId id="2147483717" r:id="rId51"/>
    <p:sldLayoutId id="2147483735" r:id="rId52"/>
    <p:sldLayoutId id="2147483777" r:id="rId53"/>
    <p:sldLayoutId id="2147483789" r:id="rId54"/>
    <p:sldLayoutId id="2147483785" r:id="rId55"/>
    <p:sldLayoutId id="2147483792" r:id="rId56"/>
    <p:sldLayoutId id="2147483790" r:id="rId57"/>
    <p:sldLayoutId id="2147483793" r:id="rId58"/>
    <p:sldLayoutId id="2147483791" r:id="rId59"/>
    <p:sldLayoutId id="2147483794" r:id="rId60"/>
    <p:sldLayoutId id="2147483786" r:id="rId61"/>
    <p:sldLayoutId id="2147483796" r:id="rId62"/>
    <p:sldLayoutId id="2147483795" r:id="rId63"/>
    <p:sldLayoutId id="2147483787" r:id="rId64"/>
    <p:sldLayoutId id="2147483797" r:id="rId65"/>
    <p:sldLayoutId id="2147483798" r:id="rId66"/>
    <p:sldLayoutId id="2147483788" r:id="rId67"/>
    <p:sldLayoutId id="2147483799" r:id="rId68"/>
    <p:sldLayoutId id="2147483802" r:id="rId69"/>
    <p:sldLayoutId id="2147483804" r:id="rId70"/>
    <p:sldLayoutId id="2147483803" r:id="rId71"/>
    <p:sldLayoutId id="2147483800" r:id="rId72"/>
    <p:sldLayoutId id="2147483801" r:id="rId73"/>
    <p:sldLayoutId id="2147483805" r:id="rId74"/>
    <p:sldLayoutId id="2147483669" r:id="rId75"/>
    <p:sldLayoutId id="2147483694" r:id="rId76"/>
    <p:sldLayoutId id="2147483693" r:id="rId77"/>
    <p:sldLayoutId id="2147483671" r:id="rId78"/>
    <p:sldLayoutId id="2147483672" r:id="rId79"/>
    <p:sldLayoutId id="2147483698" r:id="rId80"/>
    <p:sldLayoutId id="2147483674" r:id="rId81"/>
    <p:sldLayoutId id="2147483673" r:id="rId82"/>
    <p:sldLayoutId id="2147483761" r:id="rId83"/>
    <p:sldLayoutId id="2147483695" r:id="rId84"/>
    <p:sldLayoutId id="2147483670" r:id="rId85"/>
    <p:sldLayoutId id="2147483676" r:id="rId86"/>
    <p:sldLayoutId id="2147483691" r:id="rId87"/>
    <p:sldLayoutId id="2147483763" r:id="rId88"/>
    <p:sldLayoutId id="2147483764" r:id="rId89"/>
    <p:sldLayoutId id="2147483696" r:id="rId90"/>
    <p:sldLayoutId id="2147483697" r:id="rId91"/>
    <p:sldLayoutId id="2147483690" r:id="rId92"/>
    <p:sldLayoutId id="2147483756" r:id="rId93"/>
    <p:sldLayoutId id="2147483680" r:id="rId94"/>
    <p:sldLayoutId id="2147483681" r:id="rId95"/>
    <p:sldLayoutId id="2147483686" r:id="rId96"/>
    <p:sldLayoutId id="2147483707" r:id="rId97"/>
    <p:sldLayoutId id="2147483708" r:id="rId98"/>
    <p:sldLayoutId id="2147483732" r:id="rId99"/>
    <p:sldLayoutId id="2147483709" r:id="rId100"/>
    <p:sldLayoutId id="2147483706" r:id="rId101"/>
    <p:sldLayoutId id="2147483710" r:id="rId102"/>
    <p:sldLayoutId id="2147483734" r:id="rId103"/>
    <p:sldLayoutId id="2147483733" r:id="rId104"/>
    <p:sldLayoutId id="2147483711" r:id="rId105"/>
    <p:sldLayoutId id="2147483718" r:id="rId106"/>
    <p:sldLayoutId id="2147483719" r:id="rId107"/>
    <p:sldLayoutId id="2147483720" r:id="rId108"/>
    <p:sldLayoutId id="2147483721" r:id="rId109"/>
    <p:sldLayoutId id="2147483736" r:id="rId110"/>
    <p:sldLayoutId id="2147483712" r:id="rId111"/>
    <p:sldLayoutId id="2147483737" r:id="rId112"/>
    <p:sldLayoutId id="2147483762" r:id="rId113"/>
    <p:sldLayoutId id="2147483722" r:id="rId114"/>
    <p:sldLayoutId id="2147483769" r:id="rId115"/>
    <p:sldLayoutId id="2147483715" r:id="rId116"/>
    <p:sldLayoutId id="2147483658" r:id="rId117"/>
    <p:sldLayoutId id="2147483808" r:id="rId118"/>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6.xml"/></Relationships>
</file>

<file path=ppt/slides/_rels/slide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1EAAE1-4ED8-8E8F-731F-71393DE6E5C3}"/>
              </a:ext>
            </a:extLst>
          </p:cNvPr>
          <p:cNvSpPr>
            <a:spLocks noGrp="1"/>
          </p:cNvSpPr>
          <p:nvPr>
            <p:ph type="body" sz="quarter" idx="11"/>
          </p:nvPr>
        </p:nvSpPr>
        <p:spPr>
          <a:xfrm>
            <a:off x="0" y="2012950"/>
            <a:ext cx="4419600" cy="914400"/>
          </a:xfrm>
        </p:spPr>
        <p:txBody>
          <a:bodyPr/>
          <a:lstStyle/>
          <a:p>
            <a:pPr>
              <a:lnSpc>
                <a:spcPct val="150000"/>
              </a:lnSpc>
            </a:pPr>
            <a:r>
              <a:rPr lang="en-US" sz="1800" dirty="0">
                <a:latin typeface="+mj-lt"/>
              </a:rPr>
              <a:t>CALENDAR SCHEDULER APPLICATION</a:t>
            </a:r>
          </a:p>
          <a:p>
            <a:endParaRPr lang="en-US" dirty="0"/>
          </a:p>
          <a:p>
            <a:endParaRPr lang="en-US" dirty="0"/>
          </a:p>
        </p:txBody>
      </p:sp>
    </p:spTree>
    <p:extLst>
      <p:ext uri="{BB962C8B-B14F-4D97-AF65-F5344CB8AC3E}">
        <p14:creationId xmlns:p14="http://schemas.microsoft.com/office/powerpoint/2010/main" val="2040967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0A0ECF-A929-1E1D-D85C-E5F158CEF073}"/>
              </a:ext>
            </a:extLst>
          </p:cNvPr>
          <p:cNvSpPr>
            <a:spLocks noGrp="1"/>
          </p:cNvSpPr>
          <p:nvPr>
            <p:ph type="body" idx="1"/>
          </p:nvPr>
        </p:nvSpPr>
        <p:spPr/>
        <p:txBody>
          <a:bodyPr/>
          <a:lstStyle/>
          <a:p>
            <a:pPr marL="0" indent="0">
              <a:buNone/>
            </a:pPr>
            <a:r>
              <a:rPr lang="en-IN" dirty="0"/>
              <a:t>Sequence Diagram</a:t>
            </a:r>
          </a:p>
        </p:txBody>
      </p:sp>
      <p:sp>
        <p:nvSpPr>
          <p:cNvPr id="4" name="Title 3">
            <a:extLst>
              <a:ext uri="{FF2B5EF4-FFF2-40B4-BE49-F238E27FC236}">
                <a16:creationId xmlns:a16="http://schemas.microsoft.com/office/drawing/2014/main" id="{CF8B5997-1EB3-BBFE-C4AD-30634736CD23}"/>
              </a:ext>
            </a:extLst>
          </p:cNvPr>
          <p:cNvSpPr>
            <a:spLocks noGrp="1"/>
          </p:cNvSpPr>
          <p:nvPr>
            <p:ph type="title"/>
          </p:nvPr>
        </p:nvSpPr>
        <p:spPr/>
        <p:txBody>
          <a:bodyPr>
            <a:normAutofit fontScale="90000"/>
          </a:bodyPr>
          <a:lstStyle/>
          <a:p>
            <a:r>
              <a:rPr lang="en-IN" dirty="0" err="1"/>
              <a:t>Modeling</a:t>
            </a:r>
            <a:r>
              <a:rPr lang="en-IN" dirty="0"/>
              <a:t> Requirements</a:t>
            </a:r>
          </a:p>
        </p:txBody>
      </p:sp>
      <p:pic>
        <p:nvPicPr>
          <p:cNvPr id="6" name="Picture 5" descr="Timeline&#10;&#10;Description automatically generated with medium confidence">
            <a:extLst>
              <a:ext uri="{FF2B5EF4-FFF2-40B4-BE49-F238E27FC236}">
                <a16:creationId xmlns:a16="http://schemas.microsoft.com/office/drawing/2014/main" id="{2D269114-808A-9C0F-7CA6-DBC767DEE2F9}"/>
              </a:ext>
            </a:extLst>
          </p:cNvPr>
          <p:cNvPicPr>
            <a:picLocks noChangeAspect="1"/>
          </p:cNvPicPr>
          <p:nvPr/>
        </p:nvPicPr>
        <p:blipFill>
          <a:blip r:embed="rId2"/>
          <a:stretch>
            <a:fillRect/>
          </a:stretch>
        </p:blipFill>
        <p:spPr>
          <a:xfrm>
            <a:off x="1" y="1099644"/>
            <a:ext cx="4806583" cy="4043855"/>
          </a:xfrm>
          <a:prstGeom prst="rect">
            <a:avLst/>
          </a:prstGeom>
        </p:spPr>
      </p:pic>
    </p:spTree>
    <p:extLst>
      <p:ext uri="{BB962C8B-B14F-4D97-AF65-F5344CB8AC3E}">
        <p14:creationId xmlns:p14="http://schemas.microsoft.com/office/powerpoint/2010/main" val="22403394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0A0ECF-A929-1E1D-D85C-E5F158CEF073}"/>
              </a:ext>
            </a:extLst>
          </p:cNvPr>
          <p:cNvSpPr>
            <a:spLocks noGrp="1"/>
          </p:cNvSpPr>
          <p:nvPr>
            <p:ph type="body" idx="1"/>
          </p:nvPr>
        </p:nvSpPr>
        <p:spPr/>
        <p:txBody>
          <a:bodyPr/>
          <a:lstStyle/>
          <a:p>
            <a:pPr marL="0" indent="0">
              <a:buNone/>
            </a:pPr>
            <a:r>
              <a:rPr lang="en-IN" dirty="0"/>
              <a:t>State Diagram</a:t>
            </a:r>
          </a:p>
        </p:txBody>
      </p:sp>
      <p:sp>
        <p:nvSpPr>
          <p:cNvPr id="3" name="Text Placeholder 2">
            <a:extLst>
              <a:ext uri="{FF2B5EF4-FFF2-40B4-BE49-F238E27FC236}">
                <a16:creationId xmlns:a16="http://schemas.microsoft.com/office/drawing/2014/main" id="{9092A61C-BE67-ECF9-8B89-0843BD098367}"/>
              </a:ext>
            </a:extLst>
          </p:cNvPr>
          <p:cNvSpPr>
            <a:spLocks noGrp="1"/>
          </p:cNvSpPr>
          <p:nvPr>
            <p:ph type="body" idx="2"/>
          </p:nvPr>
        </p:nvSpPr>
        <p:spPr/>
        <p:txBody>
          <a:bodyPr/>
          <a:lstStyle/>
          <a:p>
            <a:endParaRPr lang="en-IN" dirty="0"/>
          </a:p>
        </p:txBody>
      </p:sp>
      <p:sp>
        <p:nvSpPr>
          <p:cNvPr id="4" name="Title 3">
            <a:extLst>
              <a:ext uri="{FF2B5EF4-FFF2-40B4-BE49-F238E27FC236}">
                <a16:creationId xmlns:a16="http://schemas.microsoft.com/office/drawing/2014/main" id="{CF8B5997-1EB3-BBFE-C4AD-30634736CD23}"/>
              </a:ext>
            </a:extLst>
          </p:cNvPr>
          <p:cNvSpPr>
            <a:spLocks noGrp="1"/>
          </p:cNvSpPr>
          <p:nvPr>
            <p:ph type="title"/>
          </p:nvPr>
        </p:nvSpPr>
        <p:spPr/>
        <p:txBody>
          <a:bodyPr>
            <a:normAutofit fontScale="90000"/>
          </a:bodyPr>
          <a:lstStyle/>
          <a:p>
            <a:r>
              <a:rPr lang="en-IN" dirty="0" err="1"/>
              <a:t>Modeling</a:t>
            </a:r>
            <a:r>
              <a:rPr lang="en-IN" dirty="0"/>
              <a:t> Requirements</a:t>
            </a:r>
          </a:p>
        </p:txBody>
      </p:sp>
      <p:pic>
        <p:nvPicPr>
          <p:cNvPr id="7" name="Picture 6" descr="Diagram&#10;&#10;Description automatically generated">
            <a:extLst>
              <a:ext uri="{FF2B5EF4-FFF2-40B4-BE49-F238E27FC236}">
                <a16:creationId xmlns:a16="http://schemas.microsoft.com/office/drawing/2014/main" id="{DF3AE914-C7A7-F9DF-A950-1C3920827544}"/>
              </a:ext>
            </a:extLst>
          </p:cNvPr>
          <p:cNvPicPr>
            <a:picLocks noChangeAspect="1"/>
          </p:cNvPicPr>
          <p:nvPr/>
        </p:nvPicPr>
        <p:blipFill>
          <a:blip r:embed="rId2"/>
          <a:stretch>
            <a:fillRect/>
          </a:stretch>
        </p:blipFill>
        <p:spPr>
          <a:xfrm>
            <a:off x="95750" y="1194361"/>
            <a:ext cx="4436269" cy="3894681"/>
          </a:xfrm>
          <a:prstGeom prst="rect">
            <a:avLst/>
          </a:prstGeom>
        </p:spPr>
      </p:pic>
    </p:spTree>
    <p:extLst>
      <p:ext uri="{BB962C8B-B14F-4D97-AF65-F5344CB8AC3E}">
        <p14:creationId xmlns:p14="http://schemas.microsoft.com/office/powerpoint/2010/main" val="357295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1F3E3E-D4E2-A260-2CB5-EA29F04E7382}"/>
              </a:ext>
            </a:extLst>
          </p:cNvPr>
          <p:cNvSpPr>
            <a:spLocks noGrp="1"/>
          </p:cNvSpPr>
          <p:nvPr>
            <p:ph type="body" idx="1"/>
          </p:nvPr>
        </p:nvSpPr>
        <p:spPr/>
        <p:txBody>
          <a:bodyPr/>
          <a:lstStyle/>
          <a:p>
            <a:r>
              <a:rPr lang="en-US" dirty="0"/>
              <a:t>GITHUB LINK</a:t>
            </a:r>
          </a:p>
        </p:txBody>
      </p:sp>
      <p:sp>
        <p:nvSpPr>
          <p:cNvPr id="3" name="Text Placeholder 2">
            <a:extLst>
              <a:ext uri="{FF2B5EF4-FFF2-40B4-BE49-F238E27FC236}">
                <a16:creationId xmlns:a16="http://schemas.microsoft.com/office/drawing/2014/main" id="{DDCE1043-1E73-D1DE-4AA4-497210D391D8}"/>
              </a:ext>
            </a:extLst>
          </p:cNvPr>
          <p:cNvSpPr>
            <a:spLocks noGrp="1"/>
          </p:cNvSpPr>
          <p:nvPr>
            <p:ph type="body" idx="2"/>
          </p:nvPr>
        </p:nvSpPr>
        <p:spPr/>
        <p:txBody>
          <a:bodyPr>
            <a:normAutofit fontScale="92500" lnSpcReduction="10000"/>
          </a:bodyPr>
          <a:lstStyle/>
          <a:p>
            <a:r>
              <a:rPr lang="en-US" dirty="0">
                <a:solidFill>
                  <a:schemeClr val="bg2"/>
                </a:solidFill>
              </a:rPr>
              <a:t>https://github.com/MohanReddySripuram/calendar</a:t>
            </a:r>
          </a:p>
        </p:txBody>
      </p:sp>
    </p:spTree>
    <p:extLst>
      <p:ext uri="{BB962C8B-B14F-4D97-AF65-F5344CB8AC3E}">
        <p14:creationId xmlns:p14="http://schemas.microsoft.com/office/powerpoint/2010/main" val="2960256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34;p49">
            <a:extLst>
              <a:ext uri="{FF2B5EF4-FFF2-40B4-BE49-F238E27FC236}">
                <a16:creationId xmlns:a16="http://schemas.microsoft.com/office/drawing/2014/main" id="{38BBA72D-0FD2-0E0A-B895-E3BD7FBE2A73}"/>
              </a:ext>
            </a:extLst>
          </p:cNvPr>
          <p:cNvPicPr preferRelativeResize="0"/>
          <p:nvPr/>
        </p:nvPicPr>
        <p:blipFill rotWithShape="1">
          <a:blip r:embed="rId2">
            <a:alphaModFix/>
          </a:blip>
          <a:srcRect/>
          <a:stretch/>
        </p:blipFill>
        <p:spPr>
          <a:xfrm>
            <a:off x="0" y="-9525"/>
            <a:ext cx="9143999" cy="5143499"/>
          </a:xfrm>
          <a:prstGeom prst="rect">
            <a:avLst/>
          </a:prstGeom>
          <a:noFill/>
          <a:ln>
            <a:noFill/>
          </a:ln>
        </p:spPr>
      </p:pic>
    </p:spTree>
    <p:extLst>
      <p:ext uri="{BB962C8B-B14F-4D97-AF65-F5344CB8AC3E}">
        <p14:creationId xmlns:p14="http://schemas.microsoft.com/office/powerpoint/2010/main" val="2383683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5143498"/>
          </a:xfrm>
          <a:prstGeom prst="rect">
            <a:avLst/>
          </a:prstGeom>
        </p:spPr>
      </p:pic>
      <p:grpSp>
        <p:nvGrpSpPr>
          <p:cNvPr id="3" name="object 3"/>
          <p:cNvGrpSpPr/>
          <p:nvPr/>
        </p:nvGrpSpPr>
        <p:grpSpPr>
          <a:xfrm>
            <a:off x="0" y="657555"/>
            <a:ext cx="4733925" cy="4030979"/>
            <a:chOff x="0" y="638555"/>
            <a:chExt cx="4733925" cy="4030979"/>
          </a:xfrm>
        </p:grpSpPr>
        <p:sp>
          <p:nvSpPr>
            <p:cNvPr id="4" name="object 4"/>
            <p:cNvSpPr/>
            <p:nvPr/>
          </p:nvSpPr>
          <p:spPr>
            <a:xfrm>
              <a:off x="0" y="638555"/>
              <a:ext cx="4733925" cy="4030979"/>
            </a:xfrm>
            <a:custGeom>
              <a:avLst/>
              <a:gdLst/>
              <a:ahLst/>
              <a:cxnLst/>
              <a:rect l="l" t="t" r="r" b="b"/>
              <a:pathLst>
                <a:path w="4733925" h="4030979">
                  <a:moveTo>
                    <a:pt x="4733544" y="0"/>
                  </a:moveTo>
                  <a:lnTo>
                    <a:pt x="0" y="0"/>
                  </a:lnTo>
                  <a:lnTo>
                    <a:pt x="0" y="4030979"/>
                  </a:lnTo>
                  <a:lnTo>
                    <a:pt x="4733544" y="4030979"/>
                  </a:lnTo>
                  <a:lnTo>
                    <a:pt x="4733544" y="0"/>
                  </a:lnTo>
                  <a:close/>
                </a:path>
              </a:pathLst>
            </a:custGeom>
            <a:solidFill>
              <a:srgbClr val="213669"/>
            </a:solidFill>
          </p:spPr>
          <p:txBody>
            <a:bodyPr wrap="square" lIns="0" tIns="0" rIns="0" bIns="0" rtlCol="0"/>
            <a:lstStyle/>
            <a:p>
              <a:endParaRPr/>
            </a:p>
          </p:txBody>
        </p:sp>
        <p:sp>
          <p:nvSpPr>
            <p:cNvPr id="5" name="object 5"/>
            <p:cNvSpPr/>
            <p:nvPr/>
          </p:nvSpPr>
          <p:spPr>
            <a:xfrm>
              <a:off x="0" y="819911"/>
              <a:ext cx="144780" cy="323215"/>
            </a:xfrm>
            <a:custGeom>
              <a:avLst/>
              <a:gdLst/>
              <a:ahLst/>
              <a:cxnLst/>
              <a:rect l="l" t="t" r="r" b="b"/>
              <a:pathLst>
                <a:path w="144780" h="323215">
                  <a:moveTo>
                    <a:pt x="144780" y="0"/>
                  </a:moveTo>
                  <a:lnTo>
                    <a:pt x="0" y="0"/>
                  </a:lnTo>
                  <a:lnTo>
                    <a:pt x="0" y="323088"/>
                  </a:lnTo>
                  <a:lnTo>
                    <a:pt x="144780" y="323088"/>
                  </a:lnTo>
                  <a:lnTo>
                    <a:pt x="144780" y="0"/>
                  </a:lnTo>
                  <a:close/>
                </a:path>
              </a:pathLst>
            </a:custGeom>
            <a:solidFill>
              <a:srgbClr val="C78B31"/>
            </a:solidFill>
          </p:spPr>
          <p:txBody>
            <a:bodyPr wrap="square" lIns="0" tIns="0" rIns="0" bIns="0" rtlCol="0"/>
            <a:lstStyle/>
            <a:p>
              <a:endParaRPr/>
            </a:p>
          </p:txBody>
        </p:sp>
      </p:grpSp>
      <p:sp>
        <p:nvSpPr>
          <p:cNvPr id="6" name="object 6"/>
          <p:cNvSpPr txBox="1">
            <a:spLocks noGrp="1"/>
          </p:cNvSpPr>
          <p:nvPr>
            <p:ph type="title"/>
          </p:nvPr>
        </p:nvSpPr>
        <p:spPr>
          <a:xfrm>
            <a:off x="221995" y="657555"/>
            <a:ext cx="3248025" cy="331470"/>
          </a:xfrm>
          <a:prstGeom prst="rect">
            <a:avLst/>
          </a:prstGeom>
        </p:spPr>
        <p:txBody>
          <a:bodyPr vert="horz" wrap="square" lIns="0" tIns="13335" rIns="0" bIns="0" rtlCol="0">
            <a:spAutoFit/>
          </a:bodyPr>
          <a:lstStyle/>
          <a:p>
            <a:pPr marL="12700">
              <a:lnSpc>
                <a:spcPct val="100000"/>
              </a:lnSpc>
              <a:spcBef>
                <a:spcPts val="105"/>
              </a:spcBef>
            </a:pPr>
            <a:r>
              <a:rPr sz="2000" spc="125" dirty="0">
                <a:solidFill>
                  <a:srgbClr val="FFFFFF"/>
                </a:solidFill>
                <a:latin typeface="Trebuchet MS"/>
                <a:cs typeface="Trebuchet MS"/>
              </a:rPr>
              <a:t>ELECTRONIC</a:t>
            </a:r>
            <a:r>
              <a:rPr sz="2000" spc="-130" dirty="0">
                <a:solidFill>
                  <a:srgbClr val="FFFFFF"/>
                </a:solidFill>
                <a:latin typeface="Trebuchet MS"/>
                <a:cs typeface="Trebuchet MS"/>
              </a:rPr>
              <a:t> </a:t>
            </a:r>
            <a:r>
              <a:rPr sz="2000" spc="195" dirty="0">
                <a:solidFill>
                  <a:srgbClr val="FFFFFF"/>
                </a:solidFill>
                <a:latin typeface="Trebuchet MS"/>
                <a:cs typeface="Trebuchet MS"/>
              </a:rPr>
              <a:t>COMMERCE</a:t>
            </a:r>
            <a:endParaRPr sz="2000">
              <a:latin typeface="Trebuchet MS"/>
              <a:cs typeface="Trebuchet MS"/>
            </a:endParaRPr>
          </a:p>
        </p:txBody>
      </p:sp>
      <p:sp>
        <p:nvSpPr>
          <p:cNvPr id="8" name="object 8"/>
          <p:cNvSpPr txBox="1"/>
          <p:nvPr/>
        </p:nvSpPr>
        <p:spPr>
          <a:xfrm>
            <a:off x="223520" y="1324482"/>
            <a:ext cx="3841750" cy="518219"/>
          </a:xfrm>
          <a:prstGeom prst="rect">
            <a:avLst/>
          </a:prstGeom>
        </p:spPr>
        <p:txBody>
          <a:bodyPr vert="horz" wrap="square" lIns="0" tIns="15240" rIns="0" bIns="0" rtlCol="0">
            <a:spAutoFit/>
          </a:bodyPr>
          <a:lstStyle/>
          <a:p>
            <a:pPr marL="299085" marR="5080" indent="-287020">
              <a:lnSpc>
                <a:spcPct val="98600"/>
              </a:lnSpc>
              <a:spcBef>
                <a:spcPts val="120"/>
              </a:spcBef>
              <a:buSzPct val="127272"/>
              <a:buFont typeface="Segoe UI Emoji"/>
              <a:buChar char="▪"/>
              <a:tabLst>
                <a:tab pos="305435" algn="l"/>
              </a:tabLst>
            </a:pPr>
            <a:r>
              <a:rPr lang="en-US" sz="1100" dirty="0">
                <a:solidFill>
                  <a:schemeClr val="bg1"/>
                </a:solidFill>
                <a:latin typeface="Arial" panose="020B0604020202020204" pitchFamily="34" charset="0"/>
                <a:ea typeface="SimSun" panose="02010600030101010101" pitchFamily="2" charset="-122"/>
              </a:rPr>
              <a:t>The intended audience of the SRS is primarily our customer Synergy Soft Inc, and all parties interested on the design and development of the SDMS.</a:t>
            </a:r>
            <a:endParaRPr sz="1100" dirty="0">
              <a:solidFill>
                <a:schemeClr val="bg1"/>
              </a:solidFill>
              <a:latin typeface="Trebuchet MS"/>
              <a:cs typeface="Trebuchet MS"/>
            </a:endParaRPr>
          </a:p>
        </p:txBody>
      </p:sp>
      <p:pic>
        <p:nvPicPr>
          <p:cNvPr id="9" name="object 9"/>
          <p:cNvPicPr/>
          <p:nvPr/>
        </p:nvPicPr>
        <p:blipFill>
          <a:blip r:embed="rId3" cstate="print"/>
          <a:stretch>
            <a:fillRect/>
          </a:stretch>
        </p:blipFill>
        <p:spPr>
          <a:xfrm>
            <a:off x="4267200" y="242341"/>
            <a:ext cx="4876800" cy="4901156"/>
          </a:xfrm>
          <a:prstGeom prst="rect">
            <a:avLst/>
          </a:prstGeom>
        </p:spPr>
      </p:pic>
      <p:graphicFrame>
        <p:nvGraphicFramePr>
          <p:cNvPr id="10" name="object 10"/>
          <p:cNvGraphicFramePr>
            <a:graphicFrameLocks noGrp="1"/>
          </p:cNvGraphicFramePr>
          <p:nvPr>
            <p:extLst>
              <p:ext uri="{D42A27DB-BD31-4B8C-83A1-F6EECF244321}">
                <p14:modId xmlns:p14="http://schemas.microsoft.com/office/powerpoint/2010/main" val="3408781815"/>
              </p:ext>
            </p:extLst>
          </p:nvPr>
        </p:nvGraphicFramePr>
        <p:xfrm>
          <a:off x="139941" y="1950021"/>
          <a:ext cx="4503179" cy="2768029"/>
        </p:xfrm>
        <a:graphic>
          <a:graphicData uri="http://schemas.openxmlformats.org/drawingml/2006/table">
            <a:tbl>
              <a:tblPr firstRow="1" bandRow="1">
                <a:tableStyleId>{2D5ABB26-0587-4C30-8999-92F81FD0307C}</a:tableStyleId>
              </a:tblPr>
              <a:tblGrid>
                <a:gridCol w="1830272">
                  <a:extLst>
                    <a:ext uri="{9D8B030D-6E8A-4147-A177-3AD203B41FA5}">
                      <a16:colId xmlns:a16="http://schemas.microsoft.com/office/drawing/2014/main" val="20000"/>
                    </a:ext>
                  </a:extLst>
                </a:gridCol>
                <a:gridCol w="1808222">
                  <a:extLst>
                    <a:ext uri="{9D8B030D-6E8A-4147-A177-3AD203B41FA5}">
                      <a16:colId xmlns:a16="http://schemas.microsoft.com/office/drawing/2014/main" val="20001"/>
                    </a:ext>
                  </a:extLst>
                </a:gridCol>
                <a:gridCol w="864685">
                  <a:extLst>
                    <a:ext uri="{9D8B030D-6E8A-4147-A177-3AD203B41FA5}">
                      <a16:colId xmlns:a16="http://schemas.microsoft.com/office/drawing/2014/main" val="20002"/>
                    </a:ext>
                  </a:extLst>
                </a:gridCol>
              </a:tblGrid>
              <a:tr h="478219">
                <a:tc>
                  <a:txBody>
                    <a:bodyPr/>
                    <a:lstStyle/>
                    <a:p>
                      <a:pPr algn="ctr">
                        <a:lnSpc>
                          <a:spcPct val="100000"/>
                        </a:lnSpc>
                        <a:spcBef>
                          <a:spcPts val="680"/>
                        </a:spcBef>
                      </a:pPr>
                      <a:r>
                        <a:rPr sz="1050" b="1" dirty="0">
                          <a:solidFill>
                            <a:schemeClr val="bg1"/>
                          </a:solidFill>
                          <a:latin typeface="Arial"/>
                          <a:cs typeface="Arial"/>
                        </a:rPr>
                        <a:t>LMS</a:t>
                      </a:r>
                      <a:r>
                        <a:rPr sz="1050" b="1" spc="-30" dirty="0">
                          <a:solidFill>
                            <a:schemeClr val="bg1"/>
                          </a:solidFill>
                          <a:latin typeface="Arial"/>
                          <a:cs typeface="Arial"/>
                        </a:rPr>
                        <a:t> </a:t>
                      </a:r>
                      <a:r>
                        <a:rPr sz="1050" b="1" spc="-10" dirty="0">
                          <a:solidFill>
                            <a:schemeClr val="bg1"/>
                          </a:solidFill>
                          <a:latin typeface="Arial"/>
                          <a:cs typeface="Arial"/>
                        </a:rPr>
                        <a:t>Username</a:t>
                      </a:r>
                      <a:endParaRPr sz="1050">
                        <a:solidFill>
                          <a:schemeClr val="bg1"/>
                        </a:solidFill>
                        <a:latin typeface="Arial"/>
                        <a:cs typeface="Arial"/>
                      </a:endParaRPr>
                    </a:p>
                  </a:txBody>
                  <a:tcPr marL="0" marR="0" marT="863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213669"/>
                    </a:solidFill>
                  </a:tcPr>
                </a:tc>
                <a:tc>
                  <a:txBody>
                    <a:bodyPr/>
                    <a:lstStyle/>
                    <a:p>
                      <a:pPr algn="ctr">
                        <a:lnSpc>
                          <a:spcPct val="100000"/>
                        </a:lnSpc>
                        <a:spcBef>
                          <a:spcPts val="680"/>
                        </a:spcBef>
                      </a:pPr>
                      <a:r>
                        <a:rPr sz="1050" b="1" spc="-20" dirty="0">
                          <a:solidFill>
                            <a:schemeClr val="bg1"/>
                          </a:solidFill>
                          <a:latin typeface="Arial"/>
                          <a:cs typeface="Arial"/>
                        </a:rPr>
                        <a:t>Name</a:t>
                      </a:r>
                      <a:endParaRPr sz="1050">
                        <a:solidFill>
                          <a:schemeClr val="bg1"/>
                        </a:solidFill>
                        <a:latin typeface="Arial"/>
                        <a:cs typeface="Arial"/>
                      </a:endParaRPr>
                    </a:p>
                  </a:txBody>
                  <a:tcPr marL="0" marR="0" marT="863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213669"/>
                    </a:solidFill>
                  </a:tcPr>
                </a:tc>
                <a:tc>
                  <a:txBody>
                    <a:bodyPr/>
                    <a:lstStyle/>
                    <a:p>
                      <a:pPr marL="635" algn="ctr">
                        <a:lnSpc>
                          <a:spcPct val="100000"/>
                        </a:lnSpc>
                        <a:spcBef>
                          <a:spcPts val="680"/>
                        </a:spcBef>
                      </a:pPr>
                      <a:r>
                        <a:rPr sz="1050" b="1" spc="-10" dirty="0">
                          <a:solidFill>
                            <a:schemeClr val="bg1"/>
                          </a:solidFill>
                          <a:latin typeface="Arial"/>
                          <a:cs typeface="Arial"/>
                        </a:rPr>
                        <a:t>Batch</a:t>
                      </a:r>
                      <a:endParaRPr sz="1050">
                        <a:solidFill>
                          <a:schemeClr val="bg1"/>
                        </a:solidFill>
                        <a:latin typeface="Arial"/>
                        <a:cs typeface="Arial"/>
                      </a:endParaRPr>
                    </a:p>
                  </a:txBody>
                  <a:tcPr marL="0" marR="0" marT="863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480695">
                <a:tc>
                  <a:txBody>
                    <a:bodyPr/>
                    <a:lstStyle/>
                    <a:p>
                      <a:pPr algn="ctr">
                        <a:lnSpc>
                          <a:spcPct val="100000"/>
                        </a:lnSpc>
                        <a:spcBef>
                          <a:spcPts val="20"/>
                        </a:spcBef>
                      </a:pPr>
                      <a:r>
                        <a:rPr lang="en-IN" sz="1050" dirty="0">
                          <a:solidFill>
                            <a:schemeClr val="bg1"/>
                          </a:solidFill>
                          <a:latin typeface="+mj-lt"/>
                          <a:cs typeface="Times New Roman"/>
                        </a:rPr>
                        <a:t>2115a440</a:t>
                      </a:r>
                      <a:endParaRPr sz="1050" dirty="0">
                        <a:solidFill>
                          <a:schemeClr val="bg1"/>
                        </a:solidFill>
                        <a:latin typeface="+mj-lt"/>
                        <a:cs typeface="Times New Roman"/>
                      </a:endParaRPr>
                    </a:p>
                  </a:txBody>
                  <a:tcPr marL="0" marR="0" marT="25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213669"/>
                    </a:solidFill>
                  </a:tcPr>
                </a:tc>
                <a:tc>
                  <a:txBody>
                    <a:bodyPr/>
                    <a:lstStyle/>
                    <a:p>
                      <a:pPr marL="0" marR="0" lvl="0" indent="0" algn="ctr" defTabSz="914400" rtl="0" eaLnBrk="1" fontAlgn="auto" latinLnBrk="0" hangingPunct="1">
                        <a:lnSpc>
                          <a:spcPct val="100000"/>
                        </a:lnSpc>
                        <a:spcBef>
                          <a:spcPts val="680"/>
                        </a:spcBef>
                        <a:spcAft>
                          <a:spcPts val="0"/>
                        </a:spcAft>
                        <a:buClr>
                          <a:srgbClr val="000000"/>
                        </a:buClr>
                        <a:buSzTx/>
                        <a:buFont typeface="Arial"/>
                        <a:buNone/>
                        <a:tabLst/>
                        <a:defRPr/>
                      </a:pPr>
                      <a:r>
                        <a:rPr lang="en-IN" sz="1050" i="0" dirty="0">
                          <a:solidFill>
                            <a:schemeClr val="bg1"/>
                          </a:solidFill>
                          <a:effectLst/>
                          <a:latin typeface="Arial" panose="020B0604020202020204" pitchFamily="34" charset="0"/>
                        </a:rPr>
                        <a:t>PUCHALAPALLI  HARI DINESH REDDY</a:t>
                      </a:r>
                    </a:p>
                    <a:p>
                      <a:pPr algn="ctr">
                        <a:lnSpc>
                          <a:spcPct val="100000"/>
                        </a:lnSpc>
                        <a:spcBef>
                          <a:spcPts val="680"/>
                        </a:spcBef>
                      </a:pPr>
                      <a:endParaRPr sz="1050" dirty="0">
                        <a:solidFill>
                          <a:schemeClr val="bg1"/>
                        </a:solidFill>
                        <a:latin typeface="Arial"/>
                        <a:cs typeface="Arial"/>
                      </a:endParaRPr>
                    </a:p>
                  </a:txBody>
                  <a:tcPr marL="0" marR="0" marT="863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213669"/>
                    </a:solidFill>
                  </a:tcPr>
                </a:tc>
                <a:tc>
                  <a:txBody>
                    <a:bodyPr/>
                    <a:lstStyle/>
                    <a:p>
                      <a:pPr algn="ctr">
                        <a:lnSpc>
                          <a:spcPct val="100000"/>
                        </a:lnSpc>
                        <a:spcBef>
                          <a:spcPts val="680"/>
                        </a:spcBef>
                      </a:pPr>
                      <a:r>
                        <a:rPr lang="en-IN" sz="1050" dirty="0">
                          <a:solidFill>
                            <a:schemeClr val="bg1"/>
                          </a:solidFill>
                          <a:latin typeface="Arial"/>
                          <a:cs typeface="Arial"/>
                        </a:rPr>
                        <a:t>A4</a:t>
                      </a:r>
                      <a:endParaRPr sz="1050" dirty="0">
                        <a:solidFill>
                          <a:schemeClr val="bg1"/>
                        </a:solidFill>
                        <a:latin typeface="Arial"/>
                        <a:cs typeface="Arial"/>
                      </a:endParaRPr>
                    </a:p>
                  </a:txBody>
                  <a:tcPr marL="0" marR="0" marT="863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480059">
                <a:tc>
                  <a:txBody>
                    <a:bodyPr/>
                    <a:lstStyle/>
                    <a:p>
                      <a:pPr algn="ctr">
                        <a:lnSpc>
                          <a:spcPct val="100000"/>
                        </a:lnSpc>
                        <a:spcBef>
                          <a:spcPts val="20"/>
                        </a:spcBef>
                      </a:pPr>
                      <a:r>
                        <a:rPr lang="en-IN" sz="1050" dirty="0">
                          <a:solidFill>
                            <a:schemeClr val="bg1"/>
                          </a:solidFill>
                          <a:latin typeface="Arial"/>
                          <a:cs typeface="Arial"/>
                        </a:rPr>
                        <a:t>2115a442</a:t>
                      </a:r>
                      <a:endParaRPr sz="1050" dirty="0">
                        <a:solidFill>
                          <a:schemeClr val="bg1"/>
                        </a:solidFill>
                        <a:latin typeface="Arial"/>
                        <a:cs typeface="Arial"/>
                      </a:endParaRPr>
                    </a:p>
                  </a:txBody>
                  <a:tcPr marL="0" marR="0" marT="25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213669"/>
                    </a:solidFill>
                  </a:tcPr>
                </a:tc>
                <a:tc>
                  <a:txBody>
                    <a:bodyPr/>
                    <a:lstStyle/>
                    <a:p>
                      <a:pPr marL="0" marR="0" lvl="0" indent="0" algn="ctr" defTabSz="914400" rtl="0" eaLnBrk="1" fontAlgn="auto" latinLnBrk="0" hangingPunct="1">
                        <a:lnSpc>
                          <a:spcPct val="100000"/>
                        </a:lnSpc>
                        <a:spcBef>
                          <a:spcPts val="680"/>
                        </a:spcBef>
                        <a:spcAft>
                          <a:spcPts val="0"/>
                        </a:spcAft>
                        <a:buClr>
                          <a:srgbClr val="000000"/>
                        </a:buClr>
                        <a:buSzTx/>
                        <a:buFont typeface="Arial"/>
                        <a:buNone/>
                        <a:tabLst/>
                        <a:defRPr/>
                      </a:pPr>
                      <a:r>
                        <a:rPr lang="en-IN" sz="1050" i="0" dirty="0">
                          <a:solidFill>
                            <a:schemeClr val="bg1"/>
                          </a:solidFill>
                          <a:effectLst/>
                          <a:latin typeface="Arial" panose="020B0604020202020204" pitchFamily="34" charset="0"/>
                        </a:rPr>
                        <a:t>RANGESH D</a:t>
                      </a:r>
                    </a:p>
                    <a:p>
                      <a:pPr algn="ctr">
                        <a:lnSpc>
                          <a:spcPct val="100000"/>
                        </a:lnSpc>
                        <a:spcBef>
                          <a:spcPts val="680"/>
                        </a:spcBef>
                      </a:pPr>
                      <a:endParaRPr sz="1050" dirty="0">
                        <a:solidFill>
                          <a:schemeClr val="bg1"/>
                        </a:solidFill>
                        <a:latin typeface="Arial"/>
                        <a:cs typeface="Arial"/>
                      </a:endParaRPr>
                    </a:p>
                  </a:txBody>
                  <a:tcPr marL="0" marR="0" marT="863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213669"/>
                    </a:solidFill>
                  </a:tcPr>
                </a:tc>
                <a:tc>
                  <a:txBody>
                    <a:bodyPr/>
                    <a:lstStyle/>
                    <a:p>
                      <a:pPr algn="ctr">
                        <a:lnSpc>
                          <a:spcPct val="100000"/>
                        </a:lnSpc>
                        <a:spcBef>
                          <a:spcPts val="680"/>
                        </a:spcBef>
                      </a:pPr>
                      <a:r>
                        <a:rPr lang="en-IN" sz="1050" dirty="0">
                          <a:solidFill>
                            <a:schemeClr val="bg1"/>
                          </a:solidFill>
                          <a:latin typeface="Arial"/>
                          <a:cs typeface="Arial"/>
                        </a:rPr>
                        <a:t>A4</a:t>
                      </a:r>
                      <a:endParaRPr sz="1050" dirty="0">
                        <a:solidFill>
                          <a:schemeClr val="bg1"/>
                        </a:solidFill>
                        <a:latin typeface="Arial"/>
                        <a:cs typeface="Arial"/>
                      </a:endParaRPr>
                    </a:p>
                  </a:txBody>
                  <a:tcPr marL="0" marR="0" marT="863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480695">
                <a:tc>
                  <a:txBody>
                    <a:bodyPr/>
                    <a:lstStyle/>
                    <a:p>
                      <a:pPr algn="ctr">
                        <a:lnSpc>
                          <a:spcPct val="100000"/>
                        </a:lnSpc>
                        <a:spcBef>
                          <a:spcPts val="680"/>
                        </a:spcBef>
                      </a:pPr>
                      <a:r>
                        <a:rPr lang="en-IN" sz="1050" dirty="0">
                          <a:solidFill>
                            <a:schemeClr val="bg1"/>
                          </a:solidFill>
                          <a:latin typeface="Arial"/>
                          <a:cs typeface="Arial"/>
                        </a:rPr>
                        <a:t>2115a453</a:t>
                      </a:r>
                      <a:endParaRPr sz="1050" dirty="0">
                        <a:solidFill>
                          <a:schemeClr val="bg1"/>
                        </a:solidFill>
                        <a:latin typeface="Arial"/>
                        <a:cs typeface="Arial"/>
                      </a:endParaRPr>
                    </a:p>
                  </a:txBody>
                  <a:tcPr marL="0" marR="0" marT="863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213669"/>
                    </a:solidFill>
                  </a:tcPr>
                </a:tc>
                <a:tc>
                  <a:txBody>
                    <a:bodyPr/>
                    <a:lstStyle/>
                    <a:p>
                      <a:pPr marL="3175" marR="0" lvl="0" indent="0" algn="ctr" defTabSz="914400" rtl="0" eaLnBrk="1" fontAlgn="auto" latinLnBrk="0" hangingPunct="1">
                        <a:lnSpc>
                          <a:spcPct val="100000"/>
                        </a:lnSpc>
                        <a:spcBef>
                          <a:spcPts val="414"/>
                        </a:spcBef>
                        <a:spcAft>
                          <a:spcPts val="0"/>
                        </a:spcAft>
                        <a:buClr>
                          <a:srgbClr val="000000"/>
                        </a:buClr>
                        <a:buSzTx/>
                        <a:buFont typeface="Arial"/>
                        <a:buNone/>
                        <a:tabLst/>
                        <a:defRPr/>
                      </a:pPr>
                      <a:r>
                        <a:rPr lang="en-IN" sz="1050" i="0" dirty="0">
                          <a:solidFill>
                            <a:schemeClr val="bg1"/>
                          </a:solidFill>
                          <a:effectLst/>
                          <a:latin typeface="Arial" panose="020B0604020202020204" pitchFamily="34" charset="0"/>
                        </a:rPr>
                        <a:t>SRIPURAM MOHAN REDDY </a:t>
                      </a:r>
                    </a:p>
                    <a:p>
                      <a:pPr marL="3175" algn="ctr">
                        <a:lnSpc>
                          <a:spcPct val="100000"/>
                        </a:lnSpc>
                        <a:spcBef>
                          <a:spcPts val="414"/>
                        </a:spcBef>
                      </a:pPr>
                      <a:endParaRPr sz="1050" dirty="0">
                        <a:solidFill>
                          <a:schemeClr val="bg1"/>
                        </a:solidFill>
                        <a:latin typeface="Arial"/>
                        <a:cs typeface="Arial"/>
                      </a:endParaRPr>
                    </a:p>
                  </a:txBody>
                  <a:tcPr marL="0" marR="0" marT="52704"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213669"/>
                    </a:solidFill>
                  </a:tcPr>
                </a:tc>
                <a:tc>
                  <a:txBody>
                    <a:bodyPr/>
                    <a:lstStyle/>
                    <a:p>
                      <a:pPr algn="ctr">
                        <a:lnSpc>
                          <a:spcPct val="100000"/>
                        </a:lnSpc>
                        <a:spcBef>
                          <a:spcPts val="680"/>
                        </a:spcBef>
                      </a:pPr>
                      <a:r>
                        <a:rPr lang="en-IN" sz="1050" dirty="0">
                          <a:solidFill>
                            <a:schemeClr val="bg1"/>
                          </a:solidFill>
                          <a:latin typeface="Arial"/>
                          <a:cs typeface="Arial"/>
                        </a:rPr>
                        <a:t>A4</a:t>
                      </a:r>
                      <a:endParaRPr sz="1050" dirty="0">
                        <a:solidFill>
                          <a:schemeClr val="bg1"/>
                        </a:solidFill>
                        <a:latin typeface="Arial"/>
                        <a:cs typeface="Arial"/>
                      </a:endParaRPr>
                    </a:p>
                  </a:txBody>
                  <a:tcPr marL="0" marR="0" marT="863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528955">
                <a:tc>
                  <a:txBody>
                    <a:bodyPr/>
                    <a:lstStyle/>
                    <a:p>
                      <a:pPr algn="ctr">
                        <a:lnSpc>
                          <a:spcPct val="100000"/>
                        </a:lnSpc>
                        <a:spcBef>
                          <a:spcPts val="685"/>
                        </a:spcBef>
                      </a:pPr>
                      <a:r>
                        <a:rPr lang="en-IN" sz="1050" dirty="0">
                          <a:solidFill>
                            <a:schemeClr val="bg1"/>
                          </a:solidFill>
                          <a:latin typeface="Arial"/>
                          <a:cs typeface="Arial"/>
                        </a:rPr>
                        <a:t>2115a450</a:t>
                      </a:r>
                      <a:endParaRPr sz="1050" dirty="0">
                        <a:solidFill>
                          <a:schemeClr val="bg1"/>
                        </a:solidFill>
                        <a:latin typeface="Arial"/>
                        <a:cs typeface="Arial"/>
                      </a:endParaRPr>
                    </a:p>
                  </a:txBody>
                  <a:tcPr marL="0" marR="0" marT="8699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213669"/>
                    </a:solidFill>
                  </a:tcPr>
                </a:tc>
                <a:tc>
                  <a:txBody>
                    <a:bodyPr/>
                    <a:lstStyle/>
                    <a:p>
                      <a:pPr marL="797560" marR="10795" lvl="0" indent="-780415" algn="ctr" defTabSz="914400" rtl="0" eaLnBrk="1" fontAlgn="auto" latinLnBrk="0" hangingPunct="1">
                        <a:lnSpc>
                          <a:spcPct val="100000"/>
                        </a:lnSpc>
                        <a:spcBef>
                          <a:spcPts val="705"/>
                        </a:spcBef>
                        <a:spcAft>
                          <a:spcPts val="0"/>
                        </a:spcAft>
                        <a:buClr>
                          <a:srgbClr val="000000"/>
                        </a:buClr>
                        <a:buSzTx/>
                        <a:buFont typeface="Arial"/>
                        <a:buNone/>
                        <a:tabLst/>
                        <a:defRPr/>
                      </a:pPr>
                      <a:r>
                        <a:rPr lang="en-IN" sz="1050" i="0" dirty="0">
                          <a:solidFill>
                            <a:schemeClr val="bg1"/>
                          </a:solidFill>
                          <a:effectLst/>
                          <a:latin typeface="Arial" panose="020B0604020202020204" pitchFamily="34" charset="0"/>
                        </a:rPr>
                        <a:t>SHAIK MOHAMMAD WASEEM</a:t>
                      </a:r>
                      <a:endParaRPr lang="en-US" sz="1050" dirty="0">
                        <a:solidFill>
                          <a:schemeClr val="bg1"/>
                        </a:solidFill>
                      </a:endParaRPr>
                    </a:p>
                    <a:p>
                      <a:pPr marL="797560" marR="10795" indent="-780415" algn="ctr">
                        <a:lnSpc>
                          <a:spcPct val="100000"/>
                        </a:lnSpc>
                        <a:spcBef>
                          <a:spcPts val="705"/>
                        </a:spcBef>
                      </a:pPr>
                      <a:endParaRPr sz="1050" dirty="0">
                        <a:solidFill>
                          <a:schemeClr val="bg1"/>
                        </a:solidFill>
                        <a:latin typeface="Arial"/>
                        <a:cs typeface="Arial"/>
                      </a:endParaRPr>
                    </a:p>
                  </a:txBody>
                  <a:tcPr marL="0" marR="0" marT="8953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213669"/>
                    </a:solidFill>
                  </a:tcPr>
                </a:tc>
                <a:tc>
                  <a:txBody>
                    <a:bodyPr/>
                    <a:lstStyle/>
                    <a:p>
                      <a:pPr algn="ctr">
                        <a:lnSpc>
                          <a:spcPct val="100000"/>
                        </a:lnSpc>
                        <a:spcBef>
                          <a:spcPts val="685"/>
                        </a:spcBef>
                      </a:pPr>
                      <a:r>
                        <a:rPr lang="en-IN" sz="1050" dirty="0">
                          <a:solidFill>
                            <a:schemeClr val="bg1"/>
                          </a:solidFill>
                          <a:latin typeface="Arial"/>
                          <a:cs typeface="Arial"/>
                        </a:rPr>
                        <a:t>A4</a:t>
                      </a:r>
                      <a:endParaRPr sz="1050" dirty="0">
                        <a:solidFill>
                          <a:schemeClr val="bg1"/>
                        </a:solidFill>
                        <a:latin typeface="Arial"/>
                        <a:cs typeface="Arial"/>
                      </a:endParaRPr>
                    </a:p>
                  </a:txBody>
                  <a:tcPr marL="0" marR="0" marT="8699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4158A-A5ED-8230-9E5D-D6F0158B0344}"/>
              </a:ext>
            </a:extLst>
          </p:cNvPr>
          <p:cNvSpPr>
            <a:spLocks noGrp="1"/>
          </p:cNvSpPr>
          <p:nvPr>
            <p:ph type="title"/>
          </p:nvPr>
        </p:nvSpPr>
        <p:spPr/>
        <p:txBody>
          <a:bodyPr>
            <a:normAutofit fontScale="90000"/>
          </a:bodyPr>
          <a:lstStyle/>
          <a:p>
            <a:r>
              <a:rPr lang="en-US" dirty="0"/>
              <a:t>INTRODUCTION</a:t>
            </a:r>
          </a:p>
        </p:txBody>
      </p:sp>
      <p:sp>
        <p:nvSpPr>
          <p:cNvPr id="3" name="Text Placeholder 2">
            <a:extLst>
              <a:ext uri="{FF2B5EF4-FFF2-40B4-BE49-F238E27FC236}">
                <a16:creationId xmlns:a16="http://schemas.microsoft.com/office/drawing/2014/main" id="{74F15C98-9FCE-A0E4-C6DE-56FBA830B232}"/>
              </a:ext>
            </a:extLst>
          </p:cNvPr>
          <p:cNvSpPr>
            <a:spLocks noGrp="1"/>
          </p:cNvSpPr>
          <p:nvPr>
            <p:ph type="body" sz="quarter" idx="13"/>
          </p:nvPr>
        </p:nvSpPr>
        <p:spPr>
          <a:xfrm>
            <a:off x="144711" y="1253068"/>
            <a:ext cx="4427290" cy="3079012"/>
          </a:xfrm>
        </p:spPr>
        <p:txBody>
          <a:bodyPr/>
          <a:lstStyle/>
          <a:p>
            <a:pPr marL="0" marR="0">
              <a:spcBef>
                <a:spcPts val="0"/>
              </a:spcBef>
              <a:spcAft>
                <a:spcPts val="600"/>
              </a:spcAft>
            </a:pPr>
            <a:r>
              <a:rPr lang="en-US" sz="1600" dirty="0">
                <a:effectLst/>
                <a:latin typeface="Arial" panose="020B0604020202020204" pitchFamily="34" charset="0"/>
                <a:ea typeface="SimSun" panose="02010600030101010101" pitchFamily="2" charset="-122"/>
              </a:rPr>
              <a:t>This document defines and describes the functional and non-functional requirements for the SDMS. It will be use as the basis for the design phase and as a reference for development and validation stages.</a:t>
            </a:r>
            <a:endParaRPr lang="en-IN" sz="1600" dirty="0">
              <a:effectLst/>
              <a:latin typeface="Times New Roman" panose="02020603050405020304" pitchFamily="18" charset="0"/>
              <a:ea typeface="SimSun" panose="02010600030101010101" pitchFamily="2" charset="-122"/>
            </a:endParaRPr>
          </a:p>
          <a:p>
            <a:pPr marL="0" marR="0">
              <a:spcBef>
                <a:spcPts val="0"/>
              </a:spcBef>
              <a:spcAft>
                <a:spcPts val="600"/>
              </a:spcAft>
            </a:pPr>
            <a:r>
              <a:rPr lang="en-US" sz="1600" dirty="0">
                <a:effectLst/>
                <a:latin typeface="Arial" panose="020B0604020202020204" pitchFamily="34" charset="0"/>
                <a:ea typeface="SimSun" panose="02010600030101010101" pitchFamily="2" charset="-122"/>
              </a:rPr>
              <a:t>The intended audience of the SRS is primarily our customer Synergy Soft Inc, and all parties interested on the design and development of the SDMS.</a:t>
            </a:r>
            <a:br>
              <a:rPr lang="en-US" sz="1600" dirty="0">
                <a:effectLst/>
                <a:latin typeface="Arial" panose="020B0604020202020204" pitchFamily="34" charset="0"/>
                <a:ea typeface="SimSun" panose="02010600030101010101" pitchFamily="2" charset="-122"/>
              </a:rPr>
            </a:br>
            <a:endParaRPr lang="en-IN" sz="1600" dirty="0">
              <a:effectLst/>
              <a:latin typeface="Times New Roman" panose="02020603050405020304" pitchFamily="18" charset="0"/>
              <a:ea typeface="SimSun" panose="02010600030101010101" pitchFamily="2" charset="-122"/>
            </a:endParaRPr>
          </a:p>
          <a:p>
            <a:endParaRPr lang="en-US" sz="1600" dirty="0"/>
          </a:p>
        </p:txBody>
      </p:sp>
    </p:spTree>
    <p:extLst>
      <p:ext uri="{BB962C8B-B14F-4D97-AF65-F5344CB8AC3E}">
        <p14:creationId xmlns:p14="http://schemas.microsoft.com/office/powerpoint/2010/main" val="3217312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4F15C98-9FCE-A0E4-C6DE-56FBA830B232}"/>
              </a:ext>
            </a:extLst>
          </p:cNvPr>
          <p:cNvSpPr>
            <a:spLocks noGrp="1"/>
          </p:cNvSpPr>
          <p:nvPr>
            <p:ph type="body" sz="quarter" idx="13"/>
          </p:nvPr>
        </p:nvSpPr>
        <p:spPr>
          <a:xfrm>
            <a:off x="144711" y="835378"/>
            <a:ext cx="4427290" cy="3497312"/>
          </a:xfrm>
        </p:spPr>
        <p:txBody>
          <a:bodyPr/>
          <a:lstStyle/>
          <a:p>
            <a:pPr marL="0" marR="0">
              <a:spcBef>
                <a:spcPts val="0"/>
              </a:spcBef>
              <a:spcAft>
                <a:spcPts val="600"/>
              </a:spcAft>
            </a:pPr>
            <a:r>
              <a:rPr lang="en-US" dirty="0">
                <a:effectLst/>
                <a:latin typeface="Arial" panose="020B0604020202020204" pitchFamily="34" charset="0"/>
                <a:ea typeface="SimSun" panose="02010600030101010101" pitchFamily="2" charset="-122"/>
              </a:rPr>
              <a:t>The overall objective of the Synergy Distributed Meeting Scheduler (SDMS) is to develop a customizable, decentralized system that allows individuals or organizations to easily, efficiently, and precisely schedule meetings in accordance with practical limitations of virtual and real-world meetings. The SDMS will be a web based application designed to support the meeting scheduling needs of an organization. It will not require a client based application; instead it will be accessible and conform to standard HTML Web Application practices. The SDMS will interface with and utilize third party resources to facilitate all of the users’ meeting scheduling needs (e.g. database services, email communication, etc.). </a:t>
            </a:r>
            <a:endParaRPr lang="en-IN"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3335231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6A2C5-E6FA-B0C5-ABF0-0370B141BC93}"/>
              </a:ext>
            </a:extLst>
          </p:cNvPr>
          <p:cNvSpPr>
            <a:spLocks noGrp="1"/>
          </p:cNvSpPr>
          <p:nvPr>
            <p:ph type="title"/>
          </p:nvPr>
        </p:nvSpPr>
        <p:spPr/>
        <p:txBody>
          <a:bodyPr>
            <a:normAutofit fontScale="90000"/>
          </a:bodyPr>
          <a:lstStyle/>
          <a:p>
            <a:r>
              <a:rPr lang="en-US" sz="1800" dirty="0">
                <a:solidFill>
                  <a:schemeClr val="bg1"/>
                </a:solidFill>
                <a:effectLst/>
                <a:latin typeface="Calibri" panose="020F0502020204030204" pitchFamily="34" charset="0"/>
                <a:ea typeface="Times New Roman" panose="02020603050405020304" pitchFamily="18" charset="0"/>
              </a:rPr>
              <a:t>The Overall Description </a:t>
            </a:r>
            <a:endParaRPr lang="en-IN" dirty="0">
              <a:solidFill>
                <a:schemeClr val="bg1"/>
              </a:solidFill>
            </a:endParaRPr>
          </a:p>
        </p:txBody>
      </p:sp>
      <p:sp>
        <p:nvSpPr>
          <p:cNvPr id="3" name="Text Placeholder 2">
            <a:extLst>
              <a:ext uri="{FF2B5EF4-FFF2-40B4-BE49-F238E27FC236}">
                <a16:creationId xmlns:a16="http://schemas.microsoft.com/office/drawing/2014/main" id="{7E6C53E3-1265-5286-09EC-E532CFE4F61A}"/>
              </a:ext>
            </a:extLst>
          </p:cNvPr>
          <p:cNvSpPr>
            <a:spLocks noGrp="1"/>
          </p:cNvSpPr>
          <p:nvPr>
            <p:ph type="body" sz="quarter" idx="13"/>
          </p:nvPr>
        </p:nvSpPr>
        <p:spPr>
          <a:xfrm>
            <a:off x="144711" y="1250127"/>
            <a:ext cx="4343206" cy="3036421"/>
          </a:xfrm>
        </p:spPr>
        <p:txBody>
          <a:bodyPr/>
          <a:lstStyle/>
          <a:p>
            <a:pPr marL="0" marR="0">
              <a:spcBef>
                <a:spcPts val="0"/>
              </a:spcBef>
              <a:spcAft>
                <a:spcPts val="600"/>
              </a:spcAft>
            </a:pPr>
            <a:r>
              <a:rPr lang="en-US" sz="1600" dirty="0">
                <a:effectLst/>
                <a:latin typeface="Arial" panose="020B0604020202020204" pitchFamily="34" charset="0"/>
                <a:ea typeface="SimSun" panose="02010600030101010101" pitchFamily="2" charset="-122"/>
              </a:rPr>
              <a:t>The SDMS is aimed towards organizations with frequent meeting scheduling, organization, and administration needs. The SDMS will facilitate meeting management for both traditional and distributed meeting styles to meet the needs of modern work environments.  </a:t>
            </a:r>
            <a:endParaRPr lang="en-IN" sz="1600" dirty="0">
              <a:effectLst/>
              <a:latin typeface="Times New Roman" panose="02020603050405020304" pitchFamily="18" charset="0"/>
              <a:ea typeface="SimSun" panose="02010600030101010101" pitchFamily="2" charset="-122"/>
            </a:endParaRPr>
          </a:p>
          <a:p>
            <a:pPr marL="0" marR="0">
              <a:spcBef>
                <a:spcPts val="0"/>
              </a:spcBef>
              <a:spcAft>
                <a:spcPts val="600"/>
              </a:spcAft>
            </a:pPr>
            <a:r>
              <a:rPr lang="en-US" sz="1600" dirty="0">
                <a:effectLst/>
                <a:latin typeface="Arial" panose="020B0604020202020204" pitchFamily="34" charset="0"/>
                <a:ea typeface="SimSun" panose="02010600030101010101" pitchFamily="2" charset="-122"/>
              </a:rPr>
              <a:t>The SDMS will be a browser based web service application. The SDMS shall be accessible by any popular web browsers such as Internet Explorer, Firefox, Opera and Safari. </a:t>
            </a:r>
            <a:endParaRPr lang="en-IN" sz="1600" dirty="0">
              <a:effectLst/>
              <a:latin typeface="Times New Roman" panose="02020603050405020304" pitchFamily="18" charset="0"/>
              <a:ea typeface="SimSun" panose="02010600030101010101" pitchFamily="2" charset="-122"/>
            </a:endParaRPr>
          </a:p>
        </p:txBody>
      </p:sp>
      <p:sp>
        <p:nvSpPr>
          <p:cNvPr id="4" name="Text Placeholder 3">
            <a:extLst>
              <a:ext uri="{FF2B5EF4-FFF2-40B4-BE49-F238E27FC236}">
                <a16:creationId xmlns:a16="http://schemas.microsoft.com/office/drawing/2014/main" id="{A9082EBE-9048-7F8F-0715-B89F0F41F6B2}"/>
              </a:ext>
            </a:extLst>
          </p:cNvPr>
          <p:cNvSpPr>
            <a:spLocks noGrp="1"/>
          </p:cNvSpPr>
          <p:nvPr>
            <p:ph type="body" sz="quarter" idx="14"/>
          </p:nvPr>
        </p:nvSpPr>
        <p:spPr/>
        <p:txBody>
          <a:bodyPr/>
          <a:lstStyle/>
          <a:p>
            <a:pPr marL="0" indent="0">
              <a:buNone/>
            </a:pPr>
            <a:r>
              <a:rPr lang="en-US" sz="1800" dirty="0">
                <a:effectLst/>
                <a:latin typeface="Calibri" panose="020F0502020204030204" pitchFamily="34" charset="0"/>
                <a:ea typeface="Times New Roman" panose="02020603050405020304" pitchFamily="18" charset="0"/>
              </a:rPr>
              <a:t>Product Perspective </a:t>
            </a:r>
            <a:endParaRPr lang="en-IN" dirty="0"/>
          </a:p>
        </p:txBody>
      </p:sp>
    </p:spTree>
    <p:extLst>
      <p:ext uri="{BB962C8B-B14F-4D97-AF65-F5344CB8AC3E}">
        <p14:creationId xmlns:p14="http://schemas.microsoft.com/office/powerpoint/2010/main" val="981866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6A2C5-E6FA-B0C5-ABF0-0370B141BC93}"/>
              </a:ext>
            </a:extLst>
          </p:cNvPr>
          <p:cNvSpPr>
            <a:spLocks noGrp="1"/>
          </p:cNvSpPr>
          <p:nvPr>
            <p:ph type="title"/>
          </p:nvPr>
        </p:nvSpPr>
        <p:spPr/>
        <p:txBody>
          <a:bodyPr>
            <a:normAutofit fontScale="90000"/>
          </a:bodyPr>
          <a:lstStyle/>
          <a:p>
            <a:r>
              <a:rPr lang="en-US" sz="1800" dirty="0">
                <a:solidFill>
                  <a:schemeClr val="bg1"/>
                </a:solidFill>
                <a:effectLst/>
                <a:latin typeface="Calibri" panose="020F0502020204030204" pitchFamily="34" charset="0"/>
                <a:ea typeface="Times New Roman" panose="02020603050405020304" pitchFamily="18" charset="0"/>
              </a:rPr>
              <a:t>The Overall Description </a:t>
            </a:r>
            <a:endParaRPr lang="en-IN" dirty="0">
              <a:solidFill>
                <a:schemeClr val="bg1"/>
              </a:solidFill>
            </a:endParaRPr>
          </a:p>
        </p:txBody>
      </p:sp>
      <p:sp>
        <p:nvSpPr>
          <p:cNvPr id="3" name="Text Placeholder 2">
            <a:extLst>
              <a:ext uri="{FF2B5EF4-FFF2-40B4-BE49-F238E27FC236}">
                <a16:creationId xmlns:a16="http://schemas.microsoft.com/office/drawing/2014/main" id="{7E6C53E3-1265-5286-09EC-E532CFE4F61A}"/>
              </a:ext>
            </a:extLst>
          </p:cNvPr>
          <p:cNvSpPr>
            <a:spLocks noGrp="1"/>
          </p:cNvSpPr>
          <p:nvPr>
            <p:ph type="body" sz="quarter" idx="13"/>
          </p:nvPr>
        </p:nvSpPr>
        <p:spPr>
          <a:xfrm>
            <a:off x="144711" y="1250127"/>
            <a:ext cx="4343206" cy="3036421"/>
          </a:xfrm>
        </p:spPr>
        <p:txBody>
          <a:bodyPr/>
          <a:lstStyle/>
          <a:p>
            <a:pPr marL="0" marR="0">
              <a:spcBef>
                <a:spcPts val="0"/>
              </a:spcBef>
              <a:spcAft>
                <a:spcPts val="600"/>
              </a:spcAft>
            </a:pPr>
            <a:r>
              <a:rPr lang="en-US" sz="1600" dirty="0">
                <a:effectLst/>
                <a:latin typeface="Arial" panose="020B0604020202020204" pitchFamily="34" charset="0"/>
                <a:ea typeface="SimSun" panose="02010600030101010101" pitchFamily="2" charset="-122"/>
              </a:rPr>
              <a:t>The SDMS shall utilize third-party applications to facilitate its features. A database system will store and organize all existing meeting data. The SDMS will interface with the default mail client and/or specified mail server to facilitate inter-user communication. Rooms and equipment will be managed by a third-party property management system. The SDMS will interface with the property management system to schedule equipment availability.</a:t>
            </a:r>
            <a:endParaRPr lang="en-IN" sz="1600" dirty="0">
              <a:effectLst/>
              <a:latin typeface="Times New Roman" panose="02020603050405020304" pitchFamily="18" charset="0"/>
              <a:ea typeface="SimSun" panose="02010600030101010101" pitchFamily="2" charset="-122"/>
            </a:endParaRPr>
          </a:p>
        </p:txBody>
      </p:sp>
      <p:sp>
        <p:nvSpPr>
          <p:cNvPr id="4" name="Text Placeholder 3">
            <a:extLst>
              <a:ext uri="{FF2B5EF4-FFF2-40B4-BE49-F238E27FC236}">
                <a16:creationId xmlns:a16="http://schemas.microsoft.com/office/drawing/2014/main" id="{A9082EBE-9048-7F8F-0715-B89F0F41F6B2}"/>
              </a:ext>
            </a:extLst>
          </p:cNvPr>
          <p:cNvSpPr>
            <a:spLocks noGrp="1"/>
          </p:cNvSpPr>
          <p:nvPr>
            <p:ph type="body" sz="quarter" idx="14"/>
          </p:nvPr>
        </p:nvSpPr>
        <p:spPr/>
        <p:txBody>
          <a:bodyPr/>
          <a:lstStyle/>
          <a:p>
            <a:pPr marL="0" indent="0">
              <a:buNone/>
            </a:pPr>
            <a:r>
              <a:rPr lang="en-US" sz="1800" dirty="0">
                <a:effectLst/>
                <a:latin typeface="Calibri" panose="020F0502020204030204" pitchFamily="34" charset="0"/>
                <a:ea typeface="Times New Roman" panose="02020603050405020304" pitchFamily="18" charset="0"/>
              </a:rPr>
              <a:t>Product Perspective </a:t>
            </a:r>
            <a:endParaRPr lang="en-IN" dirty="0"/>
          </a:p>
        </p:txBody>
      </p:sp>
    </p:spTree>
    <p:extLst>
      <p:ext uri="{BB962C8B-B14F-4D97-AF65-F5344CB8AC3E}">
        <p14:creationId xmlns:p14="http://schemas.microsoft.com/office/powerpoint/2010/main" val="2058335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307C24-AB65-C78C-3ECD-0D340D9E8931}"/>
              </a:ext>
            </a:extLst>
          </p:cNvPr>
          <p:cNvSpPr>
            <a:spLocks noGrp="1"/>
          </p:cNvSpPr>
          <p:nvPr>
            <p:ph type="body" idx="1"/>
          </p:nvPr>
        </p:nvSpPr>
        <p:spPr>
          <a:xfrm>
            <a:off x="451556" y="1202651"/>
            <a:ext cx="3521868" cy="3488267"/>
          </a:xfrm>
        </p:spPr>
        <p:txBody>
          <a:bodyPr/>
          <a:lstStyle/>
          <a:p>
            <a:pPr marL="800100" marR="0" lvl="1" indent="-342900">
              <a:spcBef>
                <a:spcPts val="1200"/>
              </a:spcBef>
              <a:spcAft>
                <a:spcPts val="600"/>
              </a:spcAft>
              <a:buFont typeface="+mj-lt"/>
              <a:buAutoNum type="arabicPeriod"/>
            </a:pPr>
            <a:r>
              <a:rPr lang="en-US" sz="1800" b="1" dirty="0">
                <a:effectLst/>
                <a:latin typeface="Arial" panose="020B0604020202020204" pitchFamily="34" charset="0"/>
                <a:cs typeface="Times New Roman" panose="02020603050405020304" pitchFamily="18" charset="0"/>
              </a:rPr>
              <a:t>External Interface    Requirements</a:t>
            </a:r>
            <a:endParaRPr lang="en-IN" sz="1800" b="1" dirty="0">
              <a:effectLst/>
              <a:latin typeface="Arial" panose="020B0604020202020204" pitchFamily="34" charset="0"/>
              <a:cs typeface="Times New Roman" panose="02020603050405020304" pitchFamily="18" charset="0"/>
            </a:endParaRPr>
          </a:p>
          <a:p>
            <a:pPr marL="800100" marR="0" lvl="1" indent="-342900">
              <a:spcBef>
                <a:spcPts val="1200"/>
              </a:spcBef>
              <a:spcAft>
                <a:spcPts val="600"/>
              </a:spcAft>
              <a:buFont typeface="+mj-lt"/>
              <a:buAutoNum type="arabicPeriod"/>
            </a:pPr>
            <a:r>
              <a:rPr lang="en-US" sz="1800" b="1" dirty="0">
                <a:effectLst/>
                <a:latin typeface="Arial" panose="020B0604020202020204" pitchFamily="34" charset="0"/>
                <a:cs typeface="Times New Roman" panose="02020603050405020304" pitchFamily="18" charset="0"/>
              </a:rPr>
              <a:t>Functional Requirements</a:t>
            </a:r>
            <a:endParaRPr lang="en-IN" sz="1800" b="1" dirty="0">
              <a:latin typeface="Arial" panose="020B0604020202020204" pitchFamily="34" charset="0"/>
              <a:cs typeface="Times New Roman" panose="02020603050405020304" pitchFamily="18" charset="0"/>
            </a:endParaRPr>
          </a:p>
          <a:p>
            <a:pPr marR="0" lvl="1" indent="-457200">
              <a:spcBef>
                <a:spcPts val="1200"/>
              </a:spcBef>
              <a:spcAft>
                <a:spcPts val="600"/>
              </a:spcAft>
              <a:buFont typeface="+mj-lt"/>
              <a:buAutoNum type="arabicPeriod"/>
            </a:pPr>
            <a:r>
              <a:rPr lang="en-IN" sz="2400" dirty="0"/>
              <a:t> </a:t>
            </a:r>
            <a:r>
              <a:rPr lang="en-US" sz="1800" b="1" dirty="0">
                <a:effectLst/>
                <a:latin typeface="Arial" panose="020B0604020202020204" pitchFamily="34" charset="0"/>
                <a:cs typeface="Times New Roman" panose="02020603050405020304" pitchFamily="18" charset="0"/>
              </a:rPr>
              <a:t>Performance Requirements</a:t>
            </a:r>
          </a:p>
          <a:p>
            <a:pPr lvl="1" indent="-457200">
              <a:spcBef>
                <a:spcPts val="1200"/>
              </a:spcBef>
              <a:spcAft>
                <a:spcPts val="600"/>
              </a:spcAft>
              <a:buFont typeface="+mj-lt"/>
              <a:buAutoNum type="arabicPeriod"/>
            </a:pPr>
            <a:r>
              <a:rPr lang="en-US" sz="1800" b="1" dirty="0">
                <a:effectLst/>
                <a:latin typeface="Arial" panose="020B0604020202020204" pitchFamily="34" charset="0"/>
                <a:cs typeface="Times New Roman" panose="02020603050405020304" pitchFamily="18" charset="0"/>
              </a:rPr>
              <a:t>Design Constraints</a:t>
            </a:r>
            <a:endParaRPr lang="en-IN" sz="1800" b="1" dirty="0">
              <a:effectLst/>
              <a:latin typeface="Arial" panose="020B0604020202020204" pitchFamily="34" charset="0"/>
              <a:cs typeface="Times New Roman" panose="02020603050405020304" pitchFamily="18" charset="0"/>
            </a:endParaRPr>
          </a:p>
          <a:p>
            <a:pPr lvl="1" indent="-457200">
              <a:spcBef>
                <a:spcPts val="1200"/>
              </a:spcBef>
              <a:spcAft>
                <a:spcPts val="600"/>
              </a:spcAft>
              <a:buFont typeface="+mj-lt"/>
              <a:buAutoNum type="arabicPeriod"/>
            </a:pPr>
            <a:r>
              <a:rPr lang="en-US" sz="1800" b="1" dirty="0">
                <a:effectLst/>
                <a:latin typeface="Arial" panose="020B0604020202020204" pitchFamily="34" charset="0"/>
                <a:cs typeface="Times New Roman" panose="02020603050405020304" pitchFamily="18" charset="0"/>
              </a:rPr>
              <a:t>Software System Attributes</a:t>
            </a:r>
            <a:endParaRPr lang="en-IN" sz="1800" b="1" dirty="0">
              <a:effectLst/>
              <a:latin typeface="Arial" panose="020B0604020202020204" pitchFamily="34" charset="0"/>
              <a:cs typeface="Times New Roman" panose="02020603050405020304" pitchFamily="18" charset="0"/>
            </a:endParaRPr>
          </a:p>
          <a:p>
            <a:pPr marR="0" lvl="1" indent="-457200">
              <a:spcBef>
                <a:spcPts val="1200"/>
              </a:spcBef>
              <a:spcAft>
                <a:spcPts val="600"/>
              </a:spcAft>
              <a:buFont typeface="+mj-lt"/>
              <a:buAutoNum type="arabicPeriod"/>
            </a:pPr>
            <a:endParaRPr lang="en-IN" sz="1800" b="1" dirty="0">
              <a:effectLst/>
              <a:latin typeface="Arial" panose="020B0604020202020204" pitchFamily="34" charset="0"/>
              <a:cs typeface="Times New Roman" panose="02020603050405020304" pitchFamily="18" charset="0"/>
            </a:endParaRPr>
          </a:p>
          <a:p>
            <a:endParaRPr lang="en-IN" dirty="0"/>
          </a:p>
        </p:txBody>
      </p:sp>
      <p:sp>
        <p:nvSpPr>
          <p:cNvPr id="4" name="Title 3">
            <a:extLst>
              <a:ext uri="{FF2B5EF4-FFF2-40B4-BE49-F238E27FC236}">
                <a16:creationId xmlns:a16="http://schemas.microsoft.com/office/drawing/2014/main" id="{55AF6501-D9A4-4447-E408-1EC311ED4980}"/>
              </a:ext>
            </a:extLst>
          </p:cNvPr>
          <p:cNvSpPr>
            <a:spLocks noGrp="1"/>
          </p:cNvSpPr>
          <p:nvPr>
            <p:ph type="title"/>
          </p:nvPr>
        </p:nvSpPr>
        <p:spPr>
          <a:xfrm>
            <a:off x="135731" y="202405"/>
            <a:ext cx="7886700" cy="1140973"/>
          </a:xfrm>
        </p:spPr>
        <p:txBody>
          <a:bodyPr>
            <a:normAutofit/>
          </a:bodyPr>
          <a:lstStyle/>
          <a:p>
            <a:r>
              <a:rPr lang="en-IN" sz="1800" dirty="0"/>
              <a:t>Specific Requirements</a:t>
            </a:r>
          </a:p>
        </p:txBody>
      </p:sp>
    </p:spTree>
    <p:extLst>
      <p:ext uri="{BB962C8B-B14F-4D97-AF65-F5344CB8AC3E}">
        <p14:creationId xmlns:p14="http://schemas.microsoft.com/office/powerpoint/2010/main" val="4110576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0A0ECF-A929-1E1D-D85C-E5F158CEF073}"/>
              </a:ext>
            </a:extLst>
          </p:cNvPr>
          <p:cNvSpPr>
            <a:spLocks noGrp="1"/>
          </p:cNvSpPr>
          <p:nvPr>
            <p:ph type="body" idx="1"/>
          </p:nvPr>
        </p:nvSpPr>
        <p:spPr/>
        <p:txBody>
          <a:bodyPr/>
          <a:lstStyle/>
          <a:p>
            <a:pPr marL="0" indent="0">
              <a:buNone/>
            </a:pPr>
            <a:r>
              <a:rPr lang="en-IN" dirty="0"/>
              <a:t>Use Case Diagram</a:t>
            </a:r>
          </a:p>
        </p:txBody>
      </p:sp>
      <p:sp>
        <p:nvSpPr>
          <p:cNvPr id="3" name="Text Placeholder 2">
            <a:extLst>
              <a:ext uri="{FF2B5EF4-FFF2-40B4-BE49-F238E27FC236}">
                <a16:creationId xmlns:a16="http://schemas.microsoft.com/office/drawing/2014/main" id="{9092A61C-BE67-ECF9-8B89-0843BD098367}"/>
              </a:ext>
            </a:extLst>
          </p:cNvPr>
          <p:cNvSpPr>
            <a:spLocks noGrp="1"/>
          </p:cNvSpPr>
          <p:nvPr>
            <p:ph type="body" idx="2"/>
          </p:nvPr>
        </p:nvSpPr>
        <p:spPr/>
        <p:txBody>
          <a:bodyPr/>
          <a:lstStyle/>
          <a:p>
            <a:endParaRPr lang="en-IN" dirty="0"/>
          </a:p>
        </p:txBody>
      </p:sp>
      <p:sp>
        <p:nvSpPr>
          <p:cNvPr id="4" name="Title 3">
            <a:extLst>
              <a:ext uri="{FF2B5EF4-FFF2-40B4-BE49-F238E27FC236}">
                <a16:creationId xmlns:a16="http://schemas.microsoft.com/office/drawing/2014/main" id="{CF8B5997-1EB3-BBFE-C4AD-30634736CD23}"/>
              </a:ext>
            </a:extLst>
          </p:cNvPr>
          <p:cNvSpPr>
            <a:spLocks noGrp="1"/>
          </p:cNvSpPr>
          <p:nvPr>
            <p:ph type="title"/>
          </p:nvPr>
        </p:nvSpPr>
        <p:spPr/>
        <p:txBody>
          <a:bodyPr>
            <a:normAutofit fontScale="90000"/>
          </a:bodyPr>
          <a:lstStyle/>
          <a:p>
            <a:r>
              <a:rPr lang="en-IN" dirty="0" err="1"/>
              <a:t>Modeling</a:t>
            </a:r>
            <a:r>
              <a:rPr lang="en-IN" dirty="0"/>
              <a:t> Requirements</a:t>
            </a:r>
          </a:p>
        </p:txBody>
      </p:sp>
      <p:pic>
        <p:nvPicPr>
          <p:cNvPr id="7" name="Picture 6" descr="Diagram">
            <a:extLst>
              <a:ext uri="{FF2B5EF4-FFF2-40B4-BE49-F238E27FC236}">
                <a16:creationId xmlns:a16="http://schemas.microsoft.com/office/drawing/2014/main" id="{D705E420-4620-FF87-044E-2050B2C55A27}"/>
              </a:ext>
            </a:extLst>
          </p:cNvPr>
          <p:cNvPicPr>
            <a:picLocks noChangeAspect="1"/>
          </p:cNvPicPr>
          <p:nvPr/>
        </p:nvPicPr>
        <p:blipFill>
          <a:blip r:embed="rId2"/>
          <a:stretch>
            <a:fillRect/>
          </a:stretch>
        </p:blipFill>
        <p:spPr>
          <a:xfrm>
            <a:off x="81386" y="1194361"/>
            <a:ext cx="4490614" cy="3746734"/>
          </a:xfrm>
          <a:prstGeom prst="rect">
            <a:avLst/>
          </a:prstGeom>
        </p:spPr>
      </p:pic>
    </p:spTree>
    <p:extLst>
      <p:ext uri="{BB962C8B-B14F-4D97-AF65-F5344CB8AC3E}">
        <p14:creationId xmlns:p14="http://schemas.microsoft.com/office/powerpoint/2010/main" val="1170297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0A0ECF-A929-1E1D-D85C-E5F158CEF073}"/>
              </a:ext>
            </a:extLst>
          </p:cNvPr>
          <p:cNvSpPr>
            <a:spLocks noGrp="1"/>
          </p:cNvSpPr>
          <p:nvPr>
            <p:ph type="body" idx="1"/>
          </p:nvPr>
        </p:nvSpPr>
        <p:spPr/>
        <p:txBody>
          <a:bodyPr/>
          <a:lstStyle/>
          <a:p>
            <a:pPr marL="0" indent="0">
              <a:buNone/>
            </a:pPr>
            <a:r>
              <a:rPr lang="en-IN" dirty="0"/>
              <a:t>Class Diagram</a:t>
            </a:r>
          </a:p>
        </p:txBody>
      </p:sp>
      <p:sp>
        <p:nvSpPr>
          <p:cNvPr id="3" name="Text Placeholder 2">
            <a:extLst>
              <a:ext uri="{FF2B5EF4-FFF2-40B4-BE49-F238E27FC236}">
                <a16:creationId xmlns:a16="http://schemas.microsoft.com/office/drawing/2014/main" id="{9092A61C-BE67-ECF9-8B89-0843BD098367}"/>
              </a:ext>
            </a:extLst>
          </p:cNvPr>
          <p:cNvSpPr>
            <a:spLocks noGrp="1"/>
          </p:cNvSpPr>
          <p:nvPr>
            <p:ph type="body" idx="2"/>
          </p:nvPr>
        </p:nvSpPr>
        <p:spPr/>
        <p:txBody>
          <a:bodyPr/>
          <a:lstStyle/>
          <a:p>
            <a:endParaRPr lang="en-IN" dirty="0"/>
          </a:p>
        </p:txBody>
      </p:sp>
      <p:sp>
        <p:nvSpPr>
          <p:cNvPr id="4" name="Title 3">
            <a:extLst>
              <a:ext uri="{FF2B5EF4-FFF2-40B4-BE49-F238E27FC236}">
                <a16:creationId xmlns:a16="http://schemas.microsoft.com/office/drawing/2014/main" id="{CF8B5997-1EB3-BBFE-C4AD-30634736CD23}"/>
              </a:ext>
            </a:extLst>
          </p:cNvPr>
          <p:cNvSpPr>
            <a:spLocks noGrp="1"/>
          </p:cNvSpPr>
          <p:nvPr>
            <p:ph type="title"/>
          </p:nvPr>
        </p:nvSpPr>
        <p:spPr/>
        <p:txBody>
          <a:bodyPr>
            <a:normAutofit fontScale="90000"/>
          </a:bodyPr>
          <a:lstStyle/>
          <a:p>
            <a:r>
              <a:rPr lang="en-IN" dirty="0" err="1"/>
              <a:t>Modeling</a:t>
            </a:r>
            <a:r>
              <a:rPr lang="en-IN" dirty="0"/>
              <a:t> Requirements</a:t>
            </a:r>
          </a:p>
        </p:txBody>
      </p:sp>
      <p:pic>
        <p:nvPicPr>
          <p:cNvPr id="6" name="Picture 5" descr="Diagram&#10;&#10;Description automatically generated">
            <a:extLst>
              <a:ext uri="{FF2B5EF4-FFF2-40B4-BE49-F238E27FC236}">
                <a16:creationId xmlns:a16="http://schemas.microsoft.com/office/drawing/2014/main" id="{B4F01431-63E8-7F5E-2FE9-257434BEFE63}"/>
              </a:ext>
            </a:extLst>
          </p:cNvPr>
          <p:cNvPicPr>
            <a:picLocks noChangeAspect="1"/>
          </p:cNvPicPr>
          <p:nvPr/>
        </p:nvPicPr>
        <p:blipFill>
          <a:blip r:embed="rId2"/>
          <a:stretch>
            <a:fillRect/>
          </a:stretch>
        </p:blipFill>
        <p:spPr>
          <a:xfrm>
            <a:off x="127839" y="1010149"/>
            <a:ext cx="4273079" cy="3930947"/>
          </a:xfrm>
          <a:prstGeom prst="rect">
            <a:avLst/>
          </a:prstGeom>
        </p:spPr>
      </p:pic>
    </p:spTree>
    <p:extLst>
      <p:ext uri="{BB962C8B-B14F-4D97-AF65-F5344CB8AC3E}">
        <p14:creationId xmlns:p14="http://schemas.microsoft.com/office/powerpoint/2010/main" val="2843406065"/>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ersonal Brand V1.0" id="{DB602CDA-2091-8241-A352-2883C49DA4D8}" vid="{C44AC83A-8A7A-AD4B-B51C-F4907C7829E5}"/>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Susntone Eduversity Content Template </Template>
  <TotalTime>18406</TotalTime>
  <Words>434</Words>
  <Application>Microsoft Office PowerPoint</Application>
  <PresentationFormat>On-screen Show (16:9)</PresentationFormat>
  <Paragraphs>45</Paragraphs>
  <Slides>13</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vt:i4>
      </vt:variant>
    </vt:vector>
  </HeadingPairs>
  <TitlesOfParts>
    <vt:vector size="25" baseType="lpstr">
      <vt:lpstr>Noto Sans Symbols</vt:lpstr>
      <vt:lpstr>Palatino Linotype</vt:lpstr>
      <vt:lpstr>Public Sans</vt:lpstr>
      <vt:lpstr>Times New Roman</vt:lpstr>
      <vt:lpstr>Wingdings</vt:lpstr>
      <vt:lpstr>Arial</vt:lpstr>
      <vt:lpstr>Segoe UI Emoji</vt:lpstr>
      <vt:lpstr>SimSun</vt:lpstr>
      <vt:lpstr>Trebuchet MS</vt:lpstr>
      <vt:lpstr>Calibri</vt:lpstr>
      <vt:lpstr>Arial</vt:lpstr>
      <vt:lpstr>Simple Light</vt:lpstr>
      <vt:lpstr>PowerPoint Presentation</vt:lpstr>
      <vt:lpstr>ELECTRONIC COMMERCE</vt:lpstr>
      <vt:lpstr>INTRODUCTION</vt:lpstr>
      <vt:lpstr>PowerPoint Presentation</vt:lpstr>
      <vt:lpstr>The Overall Description </vt:lpstr>
      <vt:lpstr>The Overall Description </vt:lpstr>
      <vt:lpstr>Specific Requirements</vt:lpstr>
      <vt:lpstr>Modeling Requirements</vt:lpstr>
      <vt:lpstr>Modeling Requirements</vt:lpstr>
      <vt:lpstr>Modeling Requirements</vt:lpstr>
      <vt:lpstr>Modeling Requirements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venkat</dc:creator>
  <cp:lastModifiedBy>Venkat</cp:lastModifiedBy>
  <cp:revision>2386</cp:revision>
  <dcterms:created xsi:type="dcterms:W3CDTF">2020-08-13T11:21:46Z</dcterms:created>
  <dcterms:modified xsi:type="dcterms:W3CDTF">2023-03-06T16:08:05Z</dcterms:modified>
</cp:coreProperties>
</file>